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58F6C-C807-49BE-BCA1-9B7D1E18433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9EA3B024-BC47-4D0A-BF2F-541B04959528}">
      <dgm:prSet phldrT="[Texto]"/>
      <dgm:spPr/>
      <dgm:t>
        <a:bodyPr/>
        <a:lstStyle/>
        <a:p>
          <a:r>
            <a:rPr lang="es-AR" dirty="0" smtClean="0"/>
            <a:t>EQUILIBRIO DE LOS CUERPOS</a:t>
          </a:r>
          <a:endParaRPr lang="es-AR" dirty="0"/>
        </a:p>
      </dgm:t>
    </dgm:pt>
    <dgm:pt modelId="{5DF9763E-4A90-4CD0-BB44-8BF4D43C047E}" type="parTrans" cxnId="{30A1E616-FD6B-480F-BE06-5F1612167272}">
      <dgm:prSet/>
      <dgm:spPr/>
      <dgm:t>
        <a:bodyPr/>
        <a:lstStyle/>
        <a:p>
          <a:endParaRPr lang="es-AR"/>
        </a:p>
      </dgm:t>
    </dgm:pt>
    <dgm:pt modelId="{DEF64424-1BC4-4585-A9A0-703E9CC934F3}" type="sibTrans" cxnId="{30A1E616-FD6B-480F-BE06-5F1612167272}">
      <dgm:prSet/>
      <dgm:spPr/>
      <dgm:t>
        <a:bodyPr/>
        <a:lstStyle/>
        <a:p>
          <a:endParaRPr lang="es-AR"/>
        </a:p>
      </dgm:t>
    </dgm:pt>
    <dgm:pt modelId="{7C9DFA33-83D1-441F-8846-D28CD2C44625}">
      <dgm:prSet phldrT="[Texto]"/>
      <dgm:spPr/>
      <dgm:t>
        <a:bodyPr/>
        <a:lstStyle/>
        <a:p>
          <a:r>
            <a:rPr lang="es-AR" dirty="0" smtClean="0"/>
            <a:t>APOYADOS</a:t>
          </a:r>
          <a:endParaRPr lang="es-AR" dirty="0"/>
        </a:p>
      </dgm:t>
    </dgm:pt>
    <dgm:pt modelId="{A4AA67F3-73D4-4AE4-AFA5-B6EDCCD59B00}" type="parTrans" cxnId="{5DB08620-A0B5-484E-B32E-3DB0E83DA6B2}">
      <dgm:prSet/>
      <dgm:spPr/>
      <dgm:t>
        <a:bodyPr/>
        <a:lstStyle/>
        <a:p>
          <a:endParaRPr lang="es-AR"/>
        </a:p>
      </dgm:t>
    </dgm:pt>
    <dgm:pt modelId="{9C5D86FC-C1B0-4AEF-BEE4-5E6993770DF1}" type="sibTrans" cxnId="{5DB08620-A0B5-484E-B32E-3DB0E83DA6B2}">
      <dgm:prSet/>
      <dgm:spPr/>
      <dgm:t>
        <a:bodyPr/>
        <a:lstStyle/>
        <a:p>
          <a:endParaRPr lang="es-AR"/>
        </a:p>
      </dgm:t>
    </dgm:pt>
    <dgm:pt modelId="{1C7AB92E-952B-490C-9CB6-57EF037C5A13}">
      <dgm:prSet phldrT="[Texto]"/>
      <dgm:spPr/>
      <dgm:t>
        <a:bodyPr/>
        <a:lstStyle/>
        <a:p>
          <a:r>
            <a:rPr lang="es-AR" dirty="0" smtClean="0"/>
            <a:t>EQUILIBRIO</a:t>
          </a:r>
        </a:p>
        <a:p>
          <a:r>
            <a:rPr lang="es-AR" dirty="0" smtClean="0"/>
            <a:t>ESTABLE</a:t>
          </a:r>
          <a:endParaRPr lang="es-AR" dirty="0"/>
        </a:p>
      </dgm:t>
    </dgm:pt>
    <dgm:pt modelId="{7D21D602-97ED-4E98-BC96-8EC3A7EB9FB2}" type="parTrans" cxnId="{291896E8-A5F3-4655-8DD5-BD6DDBB1A0BD}">
      <dgm:prSet/>
      <dgm:spPr/>
      <dgm:t>
        <a:bodyPr/>
        <a:lstStyle/>
        <a:p>
          <a:endParaRPr lang="es-AR"/>
        </a:p>
      </dgm:t>
    </dgm:pt>
    <dgm:pt modelId="{733E91F9-2AE8-47C6-8BA4-7B5FE6452E16}" type="sibTrans" cxnId="{291896E8-A5F3-4655-8DD5-BD6DDBB1A0BD}">
      <dgm:prSet/>
      <dgm:spPr/>
      <dgm:t>
        <a:bodyPr/>
        <a:lstStyle/>
        <a:p>
          <a:endParaRPr lang="es-AR"/>
        </a:p>
      </dgm:t>
    </dgm:pt>
    <dgm:pt modelId="{51EE1165-105B-41B3-9A2F-56243B88130E}">
      <dgm:prSet/>
      <dgm:spPr/>
      <dgm:t>
        <a:bodyPr/>
        <a:lstStyle/>
        <a:p>
          <a:r>
            <a:rPr lang="es-AR" dirty="0" smtClean="0"/>
            <a:t>EQUILIBRIO</a:t>
          </a:r>
        </a:p>
        <a:p>
          <a:r>
            <a:rPr lang="es-AR" dirty="0" smtClean="0"/>
            <a:t>INESTABLE</a:t>
          </a:r>
          <a:endParaRPr lang="es-AR" dirty="0"/>
        </a:p>
      </dgm:t>
    </dgm:pt>
    <dgm:pt modelId="{A25D9B05-122D-43CA-AD87-2AB34DA4AAE1}" type="parTrans" cxnId="{3056DBF0-6FBC-4DCA-A640-04C0C7F6D634}">
      <dgm:prSet/>
      <dgm:spPr/>
      <dgm:t>
        <a:bodyPr/>
        <a:lstStyle/>
        <a:p>
          <a:endParaRPr lang="es-AR"/>
        </a:p>
      </dgm:t>
    </dgm:pt>
    <dgm:pt modelId="{FFEDEAA7-9B91-4015-92DA-F694A265BE6F}" type="sibTrans" cxnId="{3056DBF0-6FBC-4DCA-A640-04C0C7F6D634}">
      <dgm:prSet/>
      <dgm:spPr/>
      <dgm:t>
        <a:bodyPr/>
        <a:lstStyle/>
        <a:p>
          <a:endParaRPr lang="es-AR"/>
        </a:p>
      </dgm:t>
    </dgm:pt>
    <dgm:pt modelId="{DF8F81E5-475C-40F7-BBB0-2E14EEE59164}">
      <dgm:prSet phldrT="[Texto]"/>
      <dgm:spPr/>
      <dgm:t>
        <a:bodyPr/>
        <a:lstStyle/>
        <a:p>
          <a:r>
            <a:rPr lang="es-AR" smtClean="0"/>
            <a:t>SUSPENDIDOS</a:t>
          </a:r>
          <a:endParaRPr lang="es-AR" dirty="0"/>
        </a:p>
      </dgm:t>
    </dgm:pt>
    <dgm:pt modelId="{F15A8F3C-1352-4842-A848-8D232A27C32D}" type="parTrans" cxnId="{18D1DF9C-ECE1-40BA-BDDE-9BF6F3AEF66B}">
      <dgm:prSet/>
      <dgm:spPr/>
      <dgm:t>
        <a:bodyPr/>
        <a:lstStyle/>
        <a:p>
          <a:endParaRPr lang="es-AR"/>
        </a:p>
      </dgm:t>
    </dgm:pt>
    <dgm:pt modelId="{AC54950D-467B-4E5D-95C0-5F28D70A5664}" type="sibTrans" cxnId="{18D1DF9C-ECE1-40BA-BDDE-9BF6F3AEF66B}">
      <dgm:prSet/>
      <dgm:spPr/>
      <dgm:t>
        <a:bodyPr/>
        <a:lstStyle/>
        <a:p>
          <a:endParaRPr lang="es-AR"/>
        </a:p>
      </dgm:t>
    </dgm:pt>
    <dgm:pt modelId="{D9ADE0ED-A742-4D2F-B1BD-92B74A73C47E}">
      <dgm:prSet phldrT="[Texto]"/>
      <dgm:spPr/>
      <dgm:t>
        <a:bodyPr/>
        <a:lstStyle/>
        <a:p>
          <a:r>
            <a:rPr lang="es-AR" dirty="0" smtClean="0"/>
            <a:t>EQUILIBRIO</a:t>
          </a:r>
        </a:p>
        <a:p>
          <a:r>
            <a:rPr lang="es-AR" dirty="0" smtClean="0"/>
            <a:t>ESTABLE</a:t>
          </a:r>
          <a:endParaRPr lang="es-AR" dirty="0"/>
        </a:p>
      </dgm:t>
    </dgm:pt>
    <dgm:pt modelId="{3F56BEB0-D08F-4AFE-9693-9E5BC28C36E0}" type="parTrans" cxnId="{1E401AC2-F280-49C8-A3FE-00C1EE83C08D}">
      <dgm:prSet/>
      <dgm:spPr/>
      <dgm:t>
        <a:bodyPr/>
        <a:lstStyle/>
        <a:p>
          <a:endParaRPr lang="es-AR"/>
        </a:p>
      </dgm:t>
    </dgm:pt>
    <dgm:pt modelId="{2B65D1E2-D136-4C99-A4CC-462753861B7C}" type="sibTrans" cxnId="{1E401AC2-F280-49C8-A3FE-00C1EE83C08D}">
      <dgm:prSet/>
      <dgm:spPr/>
      <dgm:t>
        <a:bodyPr/>
        <a:lstStyle/>
        <a:p>
          <a:endParaRPr lang="es-AR"/>
        </a:p>
      </dgm:t>
    </dgm:pt>
    <dgm:pt modelId="{CDCF38B6-17DF-4798-8207-46604678050D}">
      <dgm:prSet/>
      <dgm:spPr/>
      <dgm:t>
        <a:bodyPr/>
        <a:lstStyle/>
        <a:p>
          <a:r>
            <a:rPr lang="es-AR" dirty="0" smtClean="0"/>
            <a:t>EQUILIBRIO</a:t>
          </a:r>
        </a:p>
        <a:p>
          <a:r>
            <a:rPr lang="es-AR" dirty="0" smtClean="0"/>
            <a:t>INESTABLE</a:t>
          </a:r>
          <a:endParaRPr lang="es-AR" dirty="0"/>
        </a:p>
      </dgm:t>
    </dgm:pt>
    <dgm:pt modelId="{AAA255B1-F7CA-47DD-98C5-3C24C3308F93}" type="parTrans" cxnId="{F0157B5A-FCB9-40BD-AA06-D75D2DD7DC0A}">
      <dgm:prSet/>
      <dgm:spPr/>
      <dgm:t>
        <a:bodyPr/>
        <a:lstStyle/>
        <a:p>
          <a:endParaRPr lang="es-AR"/>
        </a:p>
      </dgm:t>
    </dgm:pt>
    <dgm:pt modelId="{CE7A77ED-BD95-4EB4-9FBF-7F0447F94999}" type="sibTrans" cxnId="{F0157B5A-FCB9-40BD-AA06-D75D2DD7DC0A}">
      <dgm:prSet/>
      <dgm:spPr/>
      <dgm:t>
        <a:bodyPr/>
        <a:lstStyle/>
        <a:p>
          <a:endParaRPr lang="es-AR"/>
        </a:p>
      </dgm:t>
    </dgm:pt>
    <dgm:pt modelId="{0DC98276-A1F4-4836-A0A2-E9A8A12AC884}">
      <dgm:prSet/>
      <dgm:spPr/>
      <dgm:t>
        <a:bodyPr/>
        <a:lstStyle/>
        <a:p>
          <a:r>
            <a:rPr lang="es-AR" dirty="0" smtClean="0"/>
            <a:t>EQUILIBRIO</a:t>
          </a:r>
        </a:p>
        <a:p>
          <a:r>
            <a:rPr lang="es-AR" dirty="0" smtClean="0"/>
            <a:t>INDIFERENTE</a:t>
          </a:r>
          <a:endParaRPr lang="es-AR" dirty="0"/>
        </a:p>
      </dgm:t>
    </dgm:pt>
    <dgm:pt modelId="{8B4CDE4D-D574-4CC7-BDD0-25005BFB5FE1}" type="parTrans" cxnId="{DD3F712E-940A-4C22-81DE-52F91717A893}">
      <dgm:prSet/>
      <dgm:spPr/>
      <dgm:t>
        <a:bodyPr/>
        <a:lstStyle/>
        <a:p>
          <a:endParaRPr lang="es-AR"/>
        </a:p>
      </dgm:t>
    </dgm:pt>
    <dgm:pt modelId="{895CC132-7F65-4F10-9BD3-A171855FADC0}" type="sibTrans" cxnId="{DD3F712E-940A-4C22-81DE-52F91717A893}">
      <dgm:prSet/>
      <dgm:spPr/>
      <dgm:t>
        <a:bodyPr/>
        <a:lstStyle/>
        <a:p>
          <a:endParaRPr lang="es-AR"/>
        </a:p>
      </dgm:t>
    </dgm:pt>
    <dgm:pt modelId="{360635DA-E1A7-49E6-B500-5C53A76783B0}">
      <dgm:prSet/>
      <dgm:spPr/>
      <dgm:t>
        <a:bodyPr/>
        <a:lstStyle/>
        <a:p>
          <a:r>
            <a:rPr lang="es-AR" dirty="0" smtClean="0"/>
            <a:t>EQUILIBRIO</a:t>
          </a:r>
        </a:p>
        <a:p>
          <a:r>
            <a:rPr lang="es-AR" dirty="0" smtClean="0"/>
            <a:t>INDIFERENTE</a:t>
          </a:r>
          <a:endParaRPr lang="es-AR" dirty="0"/>
        </a:p>
      </dgm:t>
    </dgm:pt>
    <dgm:pt modelId="{18BFE267-963E-4DCD-A8FA-0EFCD5577D17}" type="parTrans" cxnId="{F35B9B35-C9C9-4CA4-803E-B91D5F158A45}">
      <dgm:prSet/>
      <dgm:spPr/>
      <dgm:t>
        <a:bodyPr/>
        <a:lstStyle/>
        <a:p>
          <a:endParaRPr lang="es-AR"/>
        </a:p>
      </dgm:t>
    </dgm:pt>
    <dgm:pt modelId="{D392688E-E144-4C17-AD86-EC7EB57369C7}" type="sibTrans" cxnId="{F35B9B35-C9C9-4CA4-803E-B91D5F158A45}">
      <dgm:prSet/>
      <dgm:spPr/>
      <dgm:t>
        <a:bodyPr/>
        <a:lstStyle/>
        <a:p>
          <a:endParaRPr lang="es-AR"/>
        </a:p>
      </dgm:t>
    </dgm:pt>
    <dgm:pt modelId="{F3AFF7C6-A8AC-4AA9-B807-C90206863C0A}" type="pres">
      <dgm:prSet presAssocID="{23A58F6C-C807-49BE-BCA1-9B7D1E1843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57241D7D-3388-4DD4-A464-8FD26B5CA650}" type="pres">
      <dgm:prSet presAssocID="{9EA3B024-BC47-4D0A-BF2F-541B04959528}" presName="hierRoot1" presStyleCnt="0"/>
      <dgm:spPr/>
      <dgm:t>
        <a:bodyPr/>
        <a:lstStyle/>
        <a:p>
          <a:endParaRPr lang="es-AR"/>
        </a:p>
      </dgm:t>
    </dgm:pt>
    <dgm:pt modelId="{2EE546F6-9ACB-4BB5-A29C-7F14C817D4F1}" type="pres">
      <dgm:prSet presAssocID="{9EA3B024-BC47-4D0A-BF2F-541B04959528}" presName="composite" presStyleCnt="0"/>
      <dgm:spPr/>
      <dgm:t>
        <a:bodyPr/>
        <a:lstStyle/>
        <a:p>
          <a:endParaRPr lang="es-AR"/>
        </a:p>
      </dgm:t>
    </dgm:pt>
    <dgm:pt modelId="{E0F46B28-23BB-4416-AD0A-774A8C605BFB}" type="pres">
      <dgm:prSet presAssocID="{9EA3B024-BC47-4D0A-BF2F-541B04959528}" presName="background" presStyleLbl="node0" presStyleIdx="0" presStyleCnt="1"/>
      <dgm:spPr/>
      <dgm:t>
        <a:bodyPr/>
        <a:lstStyle/>
        <a:p>
          <a:endParaRPr lang="es-AR"/>
        </a:p>
      </dgm:t>
    </dgm:pt>
    <dgm:pt modelId="{3394C10C-A483-481D-B80E-597E578C6AD8}" type="pres">
      <dgm:prSet presAssocID="{9EA3B024-BC47-4D0A-BF2F-541B0495952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F9C7FFF-7E92-4DC1-BFFC-AFD2EE72E9AD}" type="pres">
      <dgm:prSet presAssocID="{9EA3B024-BC47-4D0A-BF2F-541B04959528}" presName="hierChild2" presStyleCnt="0"/>
      <dgm:spPr/>
      <dgm:t>
        <a:bodyPr/>
        <a:lstStyle/>
        <a:p>
          <a:endParaRPr lang="es-AR"/>
        </a:p>
      </dgm:t>
    </dgm:pt>
    <dgm:pt modelId="{F1A7C09B-5005-4257-9F67-9E881F9BF2DE}" type="pres">
      <dgm:prSet presAssocID="{A4AA67F3-73D4-4AE4-AFA5-B6EDCCD59B00}" presName="Name10" presStyleLbl="parChTrans1D2" presStyleIdx="0" presStyleCnt="2"/>
      <dgm:spPr/>
      <dgm:t>
        <a:bodyPr/>
        <a:lstStyle/>
        <a:p>
          <a:endParaRPr lang="es-AR"/>
        </a:p>
      </dgm:t>
    </dgm:pt>
    <dgm:pt modelId="{C83BE158-86E0-451F-A85D-C0CD2369768B}" type="pres">
      <dgm:prSet presAssocID="{7C9DFA33-83D1-441F-8846-D28CD2C44625}" presName="hierRoot2" presStyleCnt="0"/>
      <dgm:spPr/>
      <dgm:t>
        <a:bodyPr/>
        <a:lstStyle/>
        <a:p>
          <a:endParaRPr lang="es-AR"/>
        </a:p>
      </dgm:t>
    </dgm:pt>
    <dgm:pt modelId="{5B76E26F-01EA-4E78-B545-A35320C2D88F}" type="pres">
      <dgm:prSet presAssocID="{7C9DFA33-83D1-441F-8846-D28CD2C44625}" presName="composite2" presStyleCnt="0"/>
      <dgm:spPr/>
      <dgm:t>
        <a:bodyPr/>
        <a:lstStyle/>
        <a:p>
          <a:endParaRPr lang="es-AR"/>
        </a:p>
      </dgm:t>
    </dgm:pt>
    <dgm:pt modelId="{FE4BF182-8A7F-4F11-9D29-4971433B6570}" type="pres">
      <dgm:prSet presAssocID="{7C9DFA33-83D1-441F-8846-D28CD2C44625}" presName="background2" presStyleLbl="node2" presStyleIdx="0" presStyleCnt="2"/>
      <dgm:spPr/>
      <dgm:t>
        <a:bodyPr/>
        <a:lstStyle/>
        <a:p>
          <a:endParaRPr lang="es-AR"/>
        </a:p>
      </dgm:t>
    </dgm:pt>
    <dgm:pt modelId="{48EAD8FF-F3B3-4955-9FB5-82E713304951}" type="pres">
      <dgm:prSet presAssocID="{7C9DFA33-83D1-441F-8846-D28CD2C4462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F312D5B-C85A-479C-9FC3-FDB2E152F4EC}" type="pres">
      <dgm:prSet presAssocID="{7C9DFA33-83D1-441F-8846-D28CD2C44625}" presName="hierChild3" presStyleCnt="0"/>
      <dgm:spPr/>
      <dgm:t>
        <a:bodyPr/>
        <a:lstStyle/>
        <a:p>
          <a:endParaRPr lang="es-AR"/>
        </a:p>
      </dgm:t>
    </dgm:pt>
    <dgm:pt modelId="{AC8DF003-9C46-4E79-9628-B574E08D4AEA}" type="pres">
      <dgm:prSet presAssocID="{7D21D602-97ED-4E98-BC96-8EC3A7EB9FB2}" presName="Name17" presStyleLbl="parChTrans1D3" presStyleIdx="0" presStyleCnt="6"/>
      <dgm:spPr/>
      <dgm:t>
        <a:bodyPr/>
        <a:lstStyle/>
        <a:p>
          <a:endParaRPr lang="es-AR"/>
        </a:p>
      </dgm:t>
    </dgm:pt>
    <dgm:pt modelId="{E347A5BD-AE8C-49BF-BD74-855E90776E7B}" type="pres">
      <dgm:prSet presAssocID="{1C7AB92E-952B-490C-9CB6-57EF037C5A13}" presName="hierRoot3" presStyleCnt="0"/>
      <dgm:spPr/>
      <dgm:t>
        <a:bodyPr/>
        <a:lstStyle/>
        <a:p>
          <a:endParaRPr lang="es-AR"/>
        </a:p>
      </dgm:t>
    </dgm:pt>
    <dgm:pt modelId="{4E51BCD5-B080-4247-BE22-43BE3E6F9D62}" type="pres">
      <dgm:prSet presAssocID="{1C7AB92E-952B-490C-9CB6-57EF037C5A13}" presName="composite3" presStyleCnt="0"/>
      <dgm:spPr/>
      <dgm:t>
        <a:bodyPr/>
        <a:lstStyle/>
        <a:p>
          <a:endParaRPr lang="es-AR"/>
        </a:p>
      </dgm:t>
    </dgm:pt>
    <dgm:pt modelId="{AD37DA5B-DA5C-44D8-A9E4-25538E67D569}" type="pres">
      <dgm:prSet presAssocID="{1C7AB92E-952B-490C-9CB6-57EF037C5A13}" presName="background3" presStyleLbl="node3" presStyleIdx="0" presStyleCnt="6"/>
      <dgm:spPr/>
      <dgm:t>
        <a:bodyPr/>
        <a:lstStyle/>
        <a:p>
          <a:endParaRPr lang="es-AR"/>
        </a:p>
      </dgm:t>
    </dgm:pt>
    <dgm:pt modelId="{A1E6D914-DDC2-4527-8891-50E7514E72E3}" type="pres">
      <dgm:prSet presAssocID="{1C7AB92E-952B-490C-9CB6-57EF037C5A13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CEB3EB6-CD45-4CF8-98F2-4663B8013485}" type="pres">
      <dgm:prSet presAssocID="{1C7AB92E-952B-490C-9CB6-57EF037C5A13}" presName="hierChild4" presStyleCnt="0"/>
      <dgm:spPr/>
      <dgm:t>
        <a:bodyPr/>
        <a:lstStyle/>
        <a:p>
          <a:endParaRPr lang="es-AR"/>
        </a:p>
      </dgm:t>
    </dgm:pt>
    <dgm:pt modelId="{9A7ED074-79DE-4C50-9D83-9D1908D2DF09}" type="pres">
      <dgm:prSet presAssocID="{A25D9B05-122D-43CA-AD87-2AB34DA4AAE1}" presName="Name17" presStyleLbl="parChTrans1D3" presStyleIdx="1" presStyleCnt="6"/>
      <dgm:spPr/>
      <dgm:t>
        <a:bodyPr/>
        <a:lstStyle/>
        <a:p>
          <a:endParaRPr lang="es-AR"/>
        </a:p>
      </dgm:t>
    </dgm:pt>
    <dgm:pt modelId="{BF8CEEDE-4181-42F7-ADC3-4C090C472C38}" type="pres">
      <dgm:prSet presAssocID="{51EE1165-105B-41B3-9A2F-56243B88130E}" presName="hierRoot3" presStyleCnt="0"/>
      <dgm:spPr/>
      <dgm:t>
        <a:bodyPr/>
        <a:lstStyle/>
        <a:p>
          <a:endParaRPr lang="es-AR"/>
        </a:p>
      </dgm:t>
    </dgm:pt>
    <dgm:pt modelId="{91CA862A-D603-48A0-9444-F55F099685EF}" type="pres">
      <dgm:prSet presAssocID="{51EE1165-105B-41B3-9A2F-56243B88130E}" presName="composite3" presStyleCnt="0"/>
      <dgm:spPr/>
      <dgm:t>
        <a:bodyPr/>
        <a:lstStyle/>
        <a:p>
          <a:endParaRPr lang="es-AR"/>
        </a:p>
      </dgm:t>
    </dgm:pt>
    <dgm:pt modelId="{7AFAEA52-372D-4CAF-A282-97503A2947AF}" type="pres">
      <dgm:prSet presAssocID="{51EE1165-105B-41B3-9A2F-56243B88130E}" presName="background3" presStyleLbl="node3" presStyleIdx="1" presStyleCnt="6"/>
      <dgm:spPr/>
      <dgm:t>
        <a:bodyPr/>
        <a:lstStyle/>
        <a:p>
          <a:endParaRPr lang="es-AR"/>
        </a:p>
      </dgm:t>
    </dgm:pt>
    <dgm:pt modelId="{F254718A-376C-4C2E-90FC-40C663D78EEB}" type="pres">
      <dgm:prSet presAssocID="{51EE1165-105B-41B3-9A2F-56243B88130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FBF37E0-A87F-42D2-818B-67FBCE26DE4E}" type="pres">
      <dgm:prSet presAssocID="{51EE1165-105B-41B3-9A2F-56243B88130E}" presName="hierChild4" presStyleCnt="0"/>
      <dgm:spPr/>
      <dgm:t>
        <a:bodyPr/>
        <a:lstStyle/>
        <a:p>
          <a:endParaRPr lang="es-AR"/>
        </a:p>
      </dgm:t>
    </dgm:pt>
    <dgm:pt modelId="{E790CEAF-0D97-497A-9AED-1881B509F306}" type="pres">
      <dgm:prSet presAssocID="{18BFE267-963E-4DCD-A8FA-0EFCD5577D17}" presName="Name17" presStyleLbl="parChTrans1D3" presStyleIdx="2" presStyleCnt="6"/>
      <dgm:spPr/>
      <dgm:t>
        <a:bodyPr/>
        <a:lstStyle/>
        <a:p>
          <a:endParaRPr lang="es-AR"/>
        </a:p>
      </dgm:t>
    </dgm:pt>
    <dgm:pt modelId="{65A0FD0F-8D55-4343-BC80-3EF2EFDEA7B0}" type="pres">
      <dgm:prSet presAssocID="{360635DA-E1A7-49E6-B500-5C53A76783B0}" presName="hierRoot3" presStyleCnt="0"/>
      <dgm:spPr/>
      <dgm:t>
        <a:bodyPr/>
        <a:lstStyle/>
        <a:p>
          <a:endParaRPr lang="es-AR"/>
        </a:p>
      </dgm:t>
    </dgm:pt>
    <dgm:pt modelId="{A65D02CA-6359-4263-A400-945B651307C5}" type="pres">
      <dgm:prSet presAssocID="{360635DA-E1A7-49E6-B500-5C53A76783B0}" presName="composite3" presStyleCnt="0"/>
      <dgm:spPr/>
      <dgm:t>
        <a:bodyPr/>
        <a:lstStyle/>
        <a:p>
          <a:endParaRPr lang="es-AR"/>
        </a:p>
      </dgm:t>
    </dgm:pt>
    <dgm:pt modelId="{E5967073-022E-46B5-A3D8-D51FFB4AC449}" type="pres">
      <dgm:prSet presAssocID="{360635DA-E1A7-49E6-B500-5C53A76783B0}" presName="background3" presStyleLbl="node3" presStyleIdx="2" presStyleCnt="6"/>
      <dgm:spPr/>
      <dgm:t>
        <a:bodyPr/>
        <a:lstStyle/>
        <a:p>
          <a:endParaRPr lang="es-AR"/>
        </a:p>
      </dgm:t>
    </dgm:pt>
    <dgm:pt modelId="{C38018B0-4B30-48D7-929D-7C9276500C5D}" type="pres">
      <dgm:prSet presAssocID="{360635DA-E1A7-49E6-B500-5C53A76783B0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AAA23EA-5588-468A-8EBE-8FEF69648A90}" type="pres">
      <dgm:prSet presAssocID="{360635DA-E1A7-49E6-B500-5C53A76783B0}" presName="hierChild4" presStyleCnt="0"/>
      <dgm:spPr/>
      <dgm:t>
        <a:bodyPr/>
        <a:lstStyle/>
        <a:p>
          <a:endParaRPr lang="es-AR"/>
        </a:p>
      </dgm:t>
    </dgm:pt>
    <dgm:pt modelId="{0ECCE4B7-D192-4813-9CC8-546BC522E476}" type="pres">
      <dgm:prSet presAssocID="{F15A8F3C-1352-4842-A848-8D232A27C32D}" presName="Name10" presStyleLbl="parChTrans1D2" presStyleIdx="1" presStyleCnt="2"/>
      <dgm:spPr/>
      <dgm:t>
        <a:bodyPr/>
        <a:lstStyle/>
        <a:p>
          <a:endParaRPr lang="es-AR"/>
        </a:p>
      </dgm:t>
    </dgm:pt>
    <dgm:pt modelId="{90DDAFBA-9200-4FD2-85CC-71C96EEE49ED}" type="pres">
      <dgm:prSet presAssocID="{DF8F81E5-475C-40F7-BBB0-2E14EEE59164}" presName="hierRoot2" presStyleCnt="0"/>
      <dgm:spPr/>
      <dgm:t>
        <a:bodyPr/>
        <a:lstStyle/>
        <a:p>
          <a:endParaRPr lang="es-AR"/>
        </a:p>
      </dgm:t>
    </dgm:pt>
    <dgm:pt modelId="{F8328027-12CA-4DC2-BF2D-7992AA3B5CE2}" type="pres">
      <dgm:prSet presAssocID="{DF8F81E5-475C-40F7-BBB0-2E14EEE59164}" presName="composite2" presStyleCnt="0"/>
      <dgm:spPr/>
      <dgm:t>
        <a:bodyPr/>
        <a:lstStyle/>
        <a:p>
          <a:endParaRPr lang="es-AR"/>
        </a:p>
      </dgm:t>
    </dgm:pt>
    <dgm:pt modelId="{62AD2ED3-FFD9-4F01-A83A-61B30D1F9468}" type="pres">
      <dgm:prSet presAssocID="{DF8F81E5-475C-40F7-BBB0-2E14EEE59164}" presName="background2" presStyleLbl="node2" presStyleIdx="1" presStyleCnt="2"/>
      <dgm:spPr/>
      <dgm:t>
        <a:bodyPr/>
        <a:lstStyle/>
        <a:p>
          <a:endParaRPr lang="es-AR"/>
        </a:p>
      </dgm:t>
    </dgm:pt>
    <dgm:pt modelId="{450B4E62-36F6-4452-A124-21DFD8164603}" type="pres">
      <dgm:prSet presAssocID="{DF8F81E5-475C-40F7-BBB0-2E14EEE5916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9F61F99-F115-4968-8996-990D62B2B496}" type="pres">
      <dgm:prSet presAssocID="{DF8F81E5-475C-40F7-BBB0-2E14EEE59164}" presName="hierChild3" presStyleCnt="0"/>
      <dgm:spPr/>
      <dgm:t>
        <a:bodyPr/>
        <a:lstStyle/>
        <a:p>
          <a:endParaRPr lang="es-AR"/>
        </a:p>
      </dgm:t>
    </dgm:pt>
    <dgm:pt modelId="{14555CAB-CEB0-4B09-AF46-A22C271FD88F}" type="pres">
      <dgm:prSet presAssocID="{3F56BEB0-D08F-4AFE-9693-9E5BC28C36E0}" presName="Name17" presStyleLbl="parChTrans1D3" presStyleIdx="3" presStyleCnt="6"/>
      <dgm:spPr/>
      <dgm:t>
        <a:bodyPr/>
        <a:lstStyle/>
        <a:p>
          <a:endParaRPr lang="es-AR"/>
        </a:p>
      </dgm:t>
    </dgm:pt>
    <dgm:pt modelId="{1359A57A-87A9-4A4A-B5CF-F7030317ACA0}" type="pres">
      <dgm:prSet presAssocID="{D9ADE0ED-A742-4D2F-B1BD-92B74A73C47E}" presName="hierRoot3" presStyleCnt="0"/>
      <dgm:spPr/>
      <dgm:t>
        <a:bodyPr/>
        <a:lstStyle/>
        <a:p>
          <a:endParaRPr lang="es-AR"/>
        </a:p>
      </dgm:t>
    </dgm:pt>
    <dgm:pt modelId="{4CA57552-E9EB-4278-8518-ED1D0D46DB7B}" type="pres">
      <dgm:prSet presAssocID="{D9ADE0ED-A742-4D2F-B1BD-92B74A73C47E}" presName="composite3" presStyleCnt="0"/>
      <dgm:spPr/>
      <dgm:t>
        <a:bodyPr/>
        <a:lstStyle/>
        <a:p>
          <a:endParaRPr lang="es-AR"/>
        </a:p>
      </dgm:t>
    </dgm:pt>
    <dgm:pt modelId="{451A8E12-D4A4-43F2-B35B-4E4594A72740}" type="pres">
      <dgm:prSet presAssocID="{D9ADE0ED-A742-4D2F-B1BD-92B74A73C47E}" presName="background3" presStyleLbl="node3" presStyleIdx="3" presStyleCnt="6"/>
      <dgm:spPr/>
      <dgm:t>
        <a:bodyPr/>
        <a:lstStyle/>
        <a:p>
          <a:endParaRPr lang="es-AR"/>
        </a:p>
      </dgm:t>
    </dgm:pt>
    <dgm:pt modelId="{913F91AC-0D7A-48B7-8AF6-E928D8DB2641}" type="pres">
      <dgm:prSet presAssocID="{D9ADE0ED-A742-4D2F-B1BD-92B74A73C47E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46C2DA4-F77D-4C92-963D-1F574BE2FA2F}" type="pres">
      <dgm:prSet presAssocID="{D9ADE0ED-A742-4D2F-B1BD-92B74A73C47E}" presName="hierChild4" presStyleCnt="0"/>
      <dgm:spPr/>
      <dgm:t>
        <a:bodyPr/>
        <a:lstStyle/>
        <a:p>
          <a:endParaRPr lang="es-AR"/>
        </a:p>
      </dgm:t>
    </dgm:pt>
    <dgm:pt modelId="{AC6125A7-5BF3-48CB-92FF-4C66197B53EE}" type="pres">
      <dgm:prSet presAssocID="{AAA255B1-F7CA-47DD-98C5-3C24C3308F93}" presName="Name17" presStyleLbl="parChTrans1D3" presStyleIdx="4" presStyleCnt="6"/>
      <dgm:spPr/>
      <dgm:t>
        <a:bodyPr/>
        <a:lstStyle/>
        <a:p>
          <a:endParaRPr lang="es-AR"/>
        </a:p>
      </dgm:t>
    </dgm:pt>
    <dgm:pt modelId="{E0E18B74-69DB-4094-87B8-2A303B94D4B1}" type="pres">
      <dgm:prSet presAssocID="{CDCF38B6-17DF-4798-8207-46604678050D}" presName="hierRoot3" presStyleCnt="0"/>
      <dgm:spPr/>
      <dgm:t>
        <a:bodyPr/>
        <a:lstStyle/>
        <a:p>
          <a:endParaRPr lang="es-AR"/>
        </a:p>
      </dgm:t>
    </dgm:pt>
    <dgm:pt modelId="{7C07E130-8FC2-4D51-8B95-D518D1E2A99B}" type="pres">
      <dgm:prSet presAssocID="{CDCF38B6-17DF-4798-8207-46604678050D}" presName="composite3" presStyleCnt="0"/>
      <dgm:spPr/>
      <dgm:t>
        <a:bodyPr/>
        <a:lstStyle/>
        <a:p>
          <a:endParaRPr lang="es-AR"/>
        </a:p>
      </dgm:t>
    </dgm:pt>
    <dgm:pt modelId="{C9E42393-EB44-4750-8192-273EC3674F73}" type="pres">
      <dgm:prSet presAssocID="{CDCF38B6-17DF-4798-8207-46604678050D}" presName="background3" presStyleLbl="node3" presStyleIdx="4" presStyleCnt="6"/>
      <dgm:spPr/>
      <dgm:t>
        <a:bodyPr/>
        <a:lstStyle/>
        <a:p>
          <a:endParaRPr lang="es-AR"/>
        </a:p>
      </dgm:t>
    </dgm:pt>
    <dgm:pt modelId="{CAD9AC34-EEDF-45D7-AB4B-90D340968AC9}" type="pres">
      <dgm:prSet presAssocID="{CDCF38B6-17DF-4798-8207-46604678050D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120EFCE-5E2E-443F-AC95-A8582E8A827A}" type="pres">
      <dgm:prSet presAssocID="{CDCF38B6-17DF-4798-8207-46604678050D}" presName="hierChild4" presStyleCnt="0"/>
      <dgm:spPr/>
      <dgm:t>
        <a:bodyPr/>
        <a:lstStyle/>
        <a:p>
          <a:endParaRPr lang="es-AR"/>
        </a:p>
      </dgm:t>
    </dgm:pt>
    <dgm:pt modelId="{989C0B35-11E1-4DF0-9834-F6BF81E8077E}" type="pres">
      <dgm:prSet presAssocID="{8B4CDE4D-D574-4CC7-BDD0-25005BFB5FE1}" presName="Name17" presStyleLbl="parChTrans1D3" presStyleIdx="5" presStyleCnt="6"/>
      <dgm:spPr/>
      <dgm:t>
        <a:bodyPr/>
        <a:lstStyle/>
        <a:p>
          <a:endParaRPr lang="es-AR"/>
        </a:p>
      </dgm:t>
    </dgm:pt>
    <dgm:pt modelId="{2CDB59CE-5C32-4B45-88E3-C7E07CB55A9E}" type="pres">
      <dgm:prSet presAssocID="{0DC98276-A1F4-4836-A0A2-E9A8A12AC884}" presName="hierRoot3" presStyleCnt="0"/>
      <dgm:spPr/>
      <dgm:t>
        <a:bodyPr/>
        <a:lstStyle/>
        <a:p>
          <a:endParaRPr lang="es-AR"/>
        </a:p>
      </dgm:t>
    </dgm:pt>
    <dgm:pt modelId="{747F8761-38CB-4681-B0CD-A44D0128D18C}" type="pres">
      <dgm:prSet presAssocID="{0DC98276-A1F4-4836-A0A2-E9A8A12AC884}" presName="composite3" presStyleCnt="0"/>
      <dgm:spPr/>
      <dgm:t>
        <a:bodyPr/>
        <a:lstStyle/>
        <a:p>
          <a:endParaRPr lang="es-AR"/>
        </a:p>
      </dgm:t>
    </dgm:pt>
    <dgm:pt modelId="{D7CD38E5-6996-4AFE-A6E7-86E72DEAADEB}" type="pres">
      <dgm:prSet presAssocID="{0DC98276-A1F4-4836-A0A2-E9A8A12AC884}" presName="background3" presStyleLbl="node3" presStyleIdx="5" presStyleCnt="6"/>
      <dgm:spPr/>
      <dgm:t>
        <a:bodyPr/>
        <a:lstStyle/>
        <a:p>
          <a:endParaRPr lang="es-AR"/>
        </a:p>
      </dgm:t>
    </dgm:pt>
    <dgm:pt modelId="{207E914D-8A59-42C5-8D87-2BB507AA39BC}" type="pres">
      <dgm:prSet presAssocID="{0DC98276-A1F4-4836-A0A2-E9A8A12AC884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BBFC3E2-E0C7-4488-869D-1E717B14C9CE}" type="pres">
      <dgm:prSet presAssocID="{0DC98276-A1F4-4836-A0A2-E9A8A12AC884}" presName="hierChild4" presStyleCnt="0"/>
      <dgm:spPr/>
      <dgm:t>
        <a:bodyPr/>
        <a:lstStyle/>
        <a:p>
          <a:endParaRPr lang="es-AR"/>
        </a:p>
      </dgm:t>
    </dgm:pt>
  </dgm:ptLst>
  <dgm:cxnLst>
    <dgm:cxn modelId="{F0157B5A-FCB9-40BD-AA06-D75D2DD7DC0A}" srcId="{DF8F81E5-475C-40F7-BBB0-2E14EEE59164}" destId="{CDCF38B6-17DF-4798-8207-46604678050D}" srcOrd="1" destOrd="0" parTransId="{AAA255B1-F7CA-47DD-98C5-3C24C3308F93}" sibTransId="{CE7A77ED-BD95-4EB4-9FBF-7F0447F94999}"/>
    <dgm:cxn modelId="{FCE99B25-6E85-48D6-8883-CF14E609B107}" type="presOf" srcId="{CDCF38B6-17DF-4798-8207-46604678050D}" destId="{CAD9AC34-EEDF-45D7-AB4B-90D340968AC9}" srcOrd="0" destOrd="0" presId="urn:microsoft.com/office/officeart/2005/8/layout/hierarchy1"/>
    <dgm:cxn modelId="{BBB8BB26-2987-4093-BE08-CC288AA1EA26}" type="presOf" srcId="{D9ADE0ED-A742-4D2F-B1BD-92B74A73C47E}" destId="{913F91AC-0D7A-48B7-8AF6-E928D8DB2641}" srcOrd="0" destOrd="0" presId="urn:microsoft.com/office/officeart/2005/8/layout/hierarchy1"/>
    <dgm:cxn modelId="{30F8FB22-C95B-4729-A226-53BF0742E033}" type="presOf" srcId="{3F56BEB0-D08F-4AFE-9693-9E5BC28C36E0}" destId="{14555CAB-CEB0-4B09-AF46-A22C271FD88F}" srcOrd="0" destOrd="0" presId="urn:microsoft.com/office/officeart/2005/8/layout/hierarchy1"/>
    <dgm:cxn modelId="{B38B29C6-88E5-4355-94B4-30CC5834CD35}" type="presOf" srcId="{9EA3B024-BC47-4D0A-BF2F-541B04959528}" destId="{3394C10C-A483-481D-B80E-597E578C6AD8}" srcOrd="0" destOrd="0" presId="urn:microsoft.com/office/officeart/2005/8/layout/hierarchy1"/>
    <dgm:cxn modelId="{A7F652BE-07D9-4852-850B-02084F1F056C}" type="presOf" srcId="{0DC98276-A1F4-4836-A0A2-E9A8A12AC884}" destId="{207E914D-8A59-42C5-8D87-2BB507AA39BC}" srcOrd="0" destOrd="0" presId="urn:microsoft.com/office/officeart/2005/8/layout/hierarchy1"/>
    <dgm:cxn modelId="{C066DEA3-E511-4946-AB2D-67710EAB1D2B}" type="presOf" srcId="{7D21D602-97ED-4E98-BC96-8EC3A7EB9FB2}" destId="{AC8DF003-9C46-4E79-9628-B574E08D4AEA}" srcOrd="0" destOrd="0" presId="urn:microsoft.com/office/officeart/2005/8/layout/hierarchy1"/>
    <dgm:cxn modelId="{DD3F712E-940A-4C22-81DE-52F91717A893}" srcId="{DF8F81E5-475C-40F7-BBB0-2E14EEE59164}" destId="{0DC98276-A1F4-4836-A0A2-E9A8A12AC884}" srcOrd="2" destOrd="0" parTransId="{8B4CDE4D-D574-4CC7-BDD0-25005BFB5FE1}" sibTransId="{895CC132-7F65-4F10-9BD3-A171855FADC0}"/>
    <dgm:cxn modelId="{83A699C1-3A25-4FC5-9B57-4C8AAF963C18}" type="presOf" srcId="{8B4CDE4D-D574-4CC7-BDD0-25005BFB5FE1}" destId="{989C0B35-11E1-4DF0-9834-F6BF81E8077E}" srcOrd="0" destOrd="0" presId="urn:microsoft.com/office/officeart/2005/8/layout/hierarchy1"/>
    <dgm:cxn modelId="{F677F808-CE6E-454F-A78B-B19EB7AA775B}" type="presOf" srcId="{A4AA67F3-73D4-4AE4-AFA5-B6EDCCD59B00}" destId="{F1A7C09B-5005-4257-9F67-9E881F9BF2DE}" srcOrd="0" destOrd="0" presId="urn:microsoft.com/office/officeart/2005/8/layout/hierarchy1"/>
    <dgm:cxn modelId="{22EA432C-E88B-4340-87C4-575F1D2D6697}" type="presOf" srcId="{F15A8F3C-1352-4842-A848-8D232A27C32D}" destId="{0ECCE4B7-D192-4813-9CC8-546BC522E476}" srcOrd="0" destOrd="0" presId="urn:microsoft.com/office/officeart/2005/8/layout/hierarchy1"/>
    <dgm:cxn modelId="{5640B5CD-B35A-407A-B4A7-47678910AB08}" type="presOf" srcId="{51EE1165-105B-41B3-9A2F-56243B88130E}" destId="{F254718A-376C-4C2E-90FC-40C663D78EEB}" srcOrd="0" destOrd="0" presId="urn:microsoft.com/office/officeart/2005/8/layout/hierarchy1"/>
    <dgm:cxn modelId="{18D1DF9C-ECE1-40BA-BDDE-9BF6F3AEF66B}" srcId="{9EA3B024-BC47-4D0A-BF2F-541B04959528}" destId="{DF8F81E5-475C-40F7-BBB0-2E14EEE59164}" srcOrd="1" destOrd="0" parTransId="{F15A8F3C-1352-4842-A848-8D232A27C32D}" sibTransId="{AC54950D-467B-4E5D-95C0-5F28D70A5664}"/>
    <dgm:cxn modelId="{1E401AC2-F280-49C8-A3FE-00C1EE83C08D}" srcId="{DF8F81E5-475C-40F7-BBB0-2E14EEE59164}" destId="{D9ADE0ED-A742-4D2F-B1BD-92B74A73C47E}" srcOrd="0" destOrd="0" parTransId="{3F56BEB0-D08F-4AFE-9693-9E5BC28C36E0}" sibTransId="{2B65D1E2-D136-4C99-A4CC-462753861B7C}"/>
    <dgm:cxn modelId="{30A1E616-FD6B-480F-BE06-5F1612167272}" srcId="{23A58F6C-C807-49BE-BCA1-9B7D1E184339}" destId="{9EA3B024-BC47-4D0A-BF2F-541B04959528}" srcOrd="0" destOrd="0" parTransId="{5DF9763E-4A90-4CD0-BB44-8BF4D43C047E}" sibTransId="{DEF64424-1BC4-4585-A9A0-703E9CC934F3}"/>
    <dgm:cxn modelId="{F35B9B35-C9C9-4CA4-803E-B91D5F158A45}" srcId="{7C9DFA33-83D1-441F-8846-D28CD2C44625}" destId="{360635DA-E1A7-49E6-B500-5C53A76783B0}" srcOrd="2" destOrd="0" parTransId="{18BFE267-963E-4DCD-A8FA-0EFCD5577D17}" sibTransId="{D392688E-E144-4C17-AD86-EC7EB57369C7}"/>
    <dgm:cxn modelId="{5D2AF7CA-6418-4512-9D30-A51C03513A43}" type="presOf" srcId="{DF8F81E5-475C-40F7-BBB0-2E14EEE59164}" destId="{450B4E62-36F6-4452-A124-21DFD8164603}" srcOrd="0" destOrd="0" presId="urn:microsoft.com/office/officeart/2005/8/layout/hierarchy1"/>
    <dgm:cxn modelId="{F2C47EF9-526D-415A-99FB-7DDA8965B260}" type="presOf" srcId="{A25D9B05-122D-43CA-AD87-2AB34DA4AAE1}" destId="{9A7ED074-79DE-4C50-9D83-9D1908D2DF09}" srcOrd="0" destOrd="0" presId="urn:microsoft.com/office/officeart/2005/8/layout/hierarchy1"/>
    <dgm:cxn modelId="{291896E8-A5F3-4655-8DD5-BD6DDBB1A0BD}" srcId="{7C9DFA33-83D1-441F-8846-D28CD2C44625}" destId="{1C7AB92E-952B-490C-9CB6-57EF037C5A13}" srcOrd="0" destOrd="0" parTransId="{7D21D602-97ED-4E98-BC96-8EC3A7EB9FB2}" sibTransId="{733E91F9-2AE8-47C6-8BA4-7B5FE6452E16}"/>
    <dgm:cxn modelId="{28EEE61B-E7B2-48CE-8828-54C1F2043F21}" type="presOf" srcId="{AAA255B1-F7CA-47DD-98C5-3C24C3308F93}" destId="{AC6125A7-5BF3-48CB-92FF-4C66197B53EE}" srcOrd="0" destOrd="0" presId="urn:microsoft.com/office/officeart/2005/8/layout/hierarchy1"/>
    <dgm:cxn modelId="{5DB08620-A0B5-484E-B32E-3DB0E83DA6B2}" srcId="{9EA3B024-BC47-4D0A-BF2F-541B04959528}" destId="{7C9DFA33-83D1-441F-8846-D28CD2C44625}" srcOrd="0" destOrd="0" parTransId="{A4AA67F3-73D4-4AE4-AFA5-B6EDCCD59B00}" sibTransId="{9C5D86FC-C1B0-4AEF-BEE4-5E6993770DF1}"/>
    <dgm:cxn modelId="{0FC63460-C449-4DF5-974E-0A1054B55B44}" type="presOf" srcId="{23A58F6C-C807-49BE-BCA1-9B7D1E184339}" destId="{F3AFF7C6-A8AC-4AA9-B807-C90206863C0A}" srcOrd="0" destOrd="0" presId="urn:microsoft.com/office/officeart/2005/8/layout/hierarchy1"/>
    <dgm:cxn modelId="{2E763834-A8AE-4C15-BF6C-723EF3D830F0}" type="presOf" srcId="{1C7AB92E-952B-490C-9CB6-57EF037C5A13}" destId="{A1E6D914-DDC2-4527-8891-50E7514E72E3}" srcOrd="0" destOrd="0" presId="urn:microsoft.com/office/officeart/2005/8/layout/hierarchy1"/>
    <dgm:cxn modelId="{3056DBF0-6FBC-4DCA-A640-04C0C7F6D634}" srcId="{7C9DFA33-83D1-441F-8846-D28CD2C44625}" destId="{51EE1165-105B-41B3-9A2F-56243B88130E}" srcOrd="1" destOrd="0" parTransId="{A25D9B05-122D-43CA-AD87-2AB34DA4AAE1}" sibTransId="{FFEDEAA7-9B91-4015-92DA-F694A265BE6F}"/>
    <dgm:cxn modelId="{F63B95A5-BD2D-4624-81E3-2D30D5E388D7}" type="presOf" srcId="{360635DA-E1A7-49E6-B500-5C53A76783B0}" destId="{C38018B0-4B30-48D7-929D-7C9276500C5D}" srcOrd="0" destOrd="0" presId="urn:microsoft.com/office/officeart/2005/8/layout/hierarchy1"/>
    <dgm:cxn modelId="{2ACA43E8-548B-4E61-AC98-4EF206005C82}" type="presOf" srcId="{7C9DFA33-83D1-441F-8846-D28CD2C44625}" destId="{48EAD8FF-F3B3-4955-9FB5-82E713304951}" srcOrd="0" destOrd="0" presId="urn:microsoft.com/office/officeart/2005/8/layout/hierarchy1"/>
    <dgm:cxn modelId="{F2F6D1C3-34DB-4355-AFE6-164165E9FC92}" type="presOf" srcId="{18BFE267-963E-4DCD-A8FA-0EFCD5577D17}" destId="{E790CEAF-0D97-497A-9AED-1881B509F306}" srcOrd="0" destOrd="0" presId="urn:microsoft.com/office/officeart/2005/8/layout/hierarchy1"/>
    <dgm:cxn modelId="{96C9A5E4-55B2-42BA-9ACE-4D4B74DC7C8F}" type="presParOf" srcId="{F3AFF7C6-A8AC-4AA9-B807-C90206863C0A}" destId="{57241D7D-3388-4DD4-A464-8FD26B5CA650}" srcOrd="0" destOrd="0" presId="urn:microsoft.com/office/officeart/2005/8/layout/hierarchy1"/>
    <dgm:cxn modelId="{65951D8B-B264-4E19-B662-DB980828F467}" type="presParOf" srcId="{57241D7D-3388-4DD4-A464-8FD26B5CA650}" destId="{2EE546F6-9ACB-4BB5-A29C-7F14C817D4F1}" srcOrd="0" destOrd="0" presId="urn:microsoft.com/office/officeart/2005/8/layout/hierarchy1"/>
    <dgm:cxn modelId="{94CA736D-79C9-491E-B48B-0EE477FD19AA}" type="presParOf" srcId="{2EE546F6-9ACB-4BB5-A29C-7F14C817D4F1}" destId="{E0F46B28-23BB-4416-AD0A-774A8C605BFB}" srcOrd="0" destOrd="0" presId="urn:microsoft.com/office/officeart/2005/8/layout/hierarchy1"/>
    <dgm:cxn modelId="{DCDBC9F5-2B63-44AD-96AC-1C0A59317AD2}" type="presParOf" srcId="{2EE546F6-9ACB-4BB5-A29C-7F14C817D4F1}" destId="{3394C10C-A483-481D-B80E-597E578C6AD8}" srcOrd="1" destOrd="0" presId="urn:microsoft.com/office/officeart/2005/8/layout/hierarchy1"/>
    <dgm:cxn modelId="{1B18E348-51D8-420C-9C1A-9652110B65CE}" type="presParOf" srcId="{57241D7D-3388-4DD4-A464-8FD26B5CA650}" destId="{BF9C7FFF-7E92-4DC1-BFFC-AFD2EE72E9AD}" srcOrd="1" destOrd="0" presId="urn:microsoft.com/office/officeart/2005/8/layout/hierarchy1"/>
    <dgm:cxn modelId="{2C516420-8EE4-4AFD-AA51-D49BB502010B}" type="presParOf" srcId="{BF9C7FFF-7E92-4DC1-BFFC-AFD2EE72E9AD}" destId="{F1A7C09B-5005-4257-9F67-9E881F9BF2DE}" srcOrd="0" destOrd="0" presId="urn:microsoft.com/office/officeart/2005/8/layout/hierarchy1"/>
    <dgm:cxn modelId="{C22E1807-B6FB-4389-BB4C-E743A138C0D1}" type="presParOf" srcId="{BF9C7FFF-7E92-4DC1-BFFC-AFD2EE72E9AD}" destId="{C83BE158-86E0-451F-A85D-C0CD2369768B}" srcOrd="1" destOrd="0" presId="urn:microsoft.com/office/officeart/2005/8/layout/hierarchy1"/>
    <dgm:cxn modelId="{8C34C6F2-DEFF-45EF-994F-3F8D434F3F95}" type="presParOf" srcId="{C83BE158-86E0-451F-A85D-C0CD2369768B}" destId="{5B76E26F-01EA-4E78-B545-A35320C2D88F}" srcOrd="0" destOrd="0" presId="urn:microsoft.com/office/officeart/2005/8/layout/hierarchy1"/>
    <dgm:cxn modelId="{95A9F646-4C7F-483B-A7AD-B069D50575F8}" type="presParOf" srcId="{5B76E26F-01EA-4E78-B545-A35320C2D88F}" destId="{FE4BF182-8A7F-4F11-9D29-4971433B6570}" srcOrd="0" destOrd="0" presId="urn:microsoft.com/office/officeart/2005/8/layout/hierarchy1"/>
    <dgm:cxn modelId="{DD33A8E5-4715-485D-BC9F-FFBA3EA61D8F}" type="presParOf" srcId="{5B76E26F-01EA-4E78-B545-A35320C2D88F}" destId="{48EAD8FF-F3B3-4955-9FB5-82E713304951}" srcOrd="1" destOrd="0" presId="urn:microsoft.com/office/officeart/2005/8/layout/hierarchy1"/>
    <dgm:cxn modelId="{8774FC8A-1B74-4E8D-B175-F08B844FDFD9}" type="presParOf" srcId="{C83BE158-86E0-451F-A85D-C0CD2369768B}" destId="{DF312D5B-C85A-479C-9FC3-FDB2E152F4EC}" srcOrd="1" destOrd="0" presId="urn:microsoft.com/office/officeart/2005/8/layout/hierarchy1"/>
    <dgm:cxn modelId="{9E63A224-DC35-48A9-B57F-0B78F093AA26}" type="presParOf" srcId="{DF312D5B-C85A-479C-9FC3-FDB2E152F4EC}" destId="{AC8DF003-9C46-4E79-9628-B574E08D4AEA}" srcOrd="0" destOrd="0" presId="urn:microsoft.com/office/officeart/2005/8/layout/hierarchy1"/>
    <dgm:cxn modelId="{F73F96A4-BA03-4A7E-B7FE-9B6FCEB955D0}" type="presParOf" srcId="{DF312D5B-C85A-479C-9FC3-FDB2E152F4EC}" destId="{E347A5BD-AE8C-49BF-BD74-855E90776E7B}" srcOrd="1" destOrd="0" presId="urn:microsoft.com/office/officeart/2005/8/layout/hierarchy1"/>
    <dgm:cxn modelId="{A927ABE9-6F8F-4416-A264-14AA45999FE9}" type="presParOf" srcId="{E347A5BD-AE8C-49BF-BD74-855E90776E7B}" destId="{4E51BCD5-B080-4247-BE22-43BE3E6F9D62}" srcOrd="0" destOrd="0" presId="urn:microsoft.com/office/officeart/2005/8/layout/hierarchy1"/>
    <dgm:cxn modelId="{F286553E-4496-4959-90D2-DE5144619911}" type="presParOf" srcId="{4E51BCD5-B080-4247-BE22-43BE3E6F9D62}" destId="{AD37DA5B-DA5C-44D8-A9E4-25538E67D569}" srcOrd="0" destOrd="0" presId="urn:microsoft.com/office/officeart/2005/8/layout/hierarchy1"/>
    <dgm:cxn modelId="{B7B88FBF-A679-4359-BAB3-7A870C4C7C24}" type="presParOf" srcId="{4E51BCD5-B080-4247-BE22-43BE3E6F9D62}" destId="{A1E6D914-DDC2-4527-8891-50E7514E72E3}" srcOrd="1" destOrd="0" presId="urn:microsoft.com/office/officeart/2005/8/layout/hierarchy1"/>
    <dgm:cxn modelId="{5A82B445-E1DA-45AB-8E78-7D8CB1338BDC}" type="presParOf" srcId="{E347A5BD-AE8C-49BF-BD74-855E90776E7B}" destId="{BCEB3EB6-CD45-4CF8-98F2-4663B8013485}" srcOrd="1" destOrd="0" presId="urn:microsoft.com/office/officeart/2005/8/layout/hierarchy1"/>
    <dgm:cxn modelId="{C24CA5A8-22C4-40F6-A26C-628D93BD7C8A}" type="presParOf" srcId="{DF312D5B-C85A-479C-9FC3-FDB2E152F4EC}" destId="{9A7ED074-79DE-4C50-9D83-9D1908D2DF09}" srcOrd="2" destOrd="0" presId="urn:microsoft.com/office/officeart/2005/8/layout/hierarchy1"/>
    <dgm:cxn modelId="{728F6206-4E1C-4970-956B-BBC523BA566D}" type="presParOf" srcId="{DF312D5B-C85A-479C-9FC3-FDB2E152F4EC}" destId="{BF8CEEDE-4181-42F7-ADC3-4C090C472C38}" srcOrd="3" destOrd="0" presId="urn:microsoft.com/office/officeart/2005/8/layout/hierarchy1"/>
    <dgm:cxn modelId="{3084BDCD-76E8-4BD2-A8C6-BA20BA9D510A}" type="presParOf" srcId="{BF8CEEDE-4181-42F7-ADC3-4C090C472C38}" destId="{91CA862A-D603-48A0-9444-F55F099685EF}" srcOrd="0" destOrd="0" presId="urn:microsoft.com/office/officeart/2005/8/layout/hierarchy1"/>
    <dgm:cxn modelId="{C00A42B6-A1C7-42CA-80AF-D570C898A71D}" type="presParOf" srcId="{91CA862A-D603-48A0-9444-F55F099685EF}" destId="{7AFAEA52-372D-4CAF-A282-97503A2947AF}" srcOrd="0" destOrd="0" presId="urn:microsoft.com/office/officeart/2005/8/layout/hierarchy1"/>
    <dgm:cxn modelId="{691051CC-738C-43E2-A30E-A511B50FFC88}" type="presParOf" srcId="{91CA862A-D603-48A0-9444-F55F099685EF}" destId="{F254718A-376C-4C2E-90FC-40C663D78EEB}" srcOrd="1" destOrd="0" presId="urn:microsoft.com/office/officeart/2005/8/layout/hierarchy1"/>
    <dgm:cxn modelId="{F3DC3DB7-9B64-4F2C-98B1-0D4AEF2EBC71}" type="presParOf" srcId="{BF8CEEDE-4181-42F7-ADC3-4C090C472C38}" destId="{2FBF37E0-A87F-42D2-818B-67FBCE26DE4E}" srcOrd="1" destOrd="0" presId="urn:microsoft.com/office/officeart/2005/8/layout/hierarchy1"/>
    <dgm:cxn modelId="{53B47927-4E34-4461-AC1C-98CBE9233C98}" type="presParOf" srcId="{DF312D5B-C85A-479C-9FC3-FDB2E152F4EC}" destId="{E790CEAF-0D97-497A-9AED-1881B509F306}" srcOrd="4" destOrd="0" presId="urn:microsoft.com/office/officeart/2005/8/layout/hierarchy1"/>
    <dgm:cxn modelId="{EE37A578-5F21-4ACE-AEBF-A489839E6B47}" type="presParOf" srcId="{DF312D5B-C85A-479C-9FC3-FDB2E152F4EC}" destId="{65A0FD0F-8D55-4343-BC80-3EF2EFDEA7B0}" srcOrd="5" destOrd="0" presId="urn:microsoft.com/office/officeart/2005/8/layout/hierarchy1"/>
    <dgm:cxn modelId="{387FB0D9-D3FE-4B47-BD08-C848AF85DF2E}" type="presParOf" srcId="{65A0FD0F-8D55-4343-BC80-3EF2EFDEA7B0}" destId="{A65D02CA-6359-4263-A400-945B651307C5}" srcOrd="0" destOrd="0" presId="urn:microsoft.com/office/officeart/2005/8/layout/hierarchy1"/>
    <dgm:cxn modelId="{AA73E590-8391-45FB-82EE-2F787F0CD946}" type="presParOf" srcId="{A65D02CA-6359-4263-A400-945B651307C5}" destId="{E5967073-022E-46B5-A3D8-D51FFB4AC449}" srcOrd="0" destOrd="0" presId="urn:microsoft.com/office/officeart/2005/8/layout/hierarchy1"/>
    <dgm:cxn modelId="{60B61A9A-3768-45C6-9285-9A8DAC24D34A}" type="presParOf" srcId="{A65D02CA-6359-4263-A400-945B651307C5}" destId="{C38018B0-4B30-48D7-929D-7C9276500C5D}" srcOrd="1" destOrd="0" presId="urn:microsoft.com/office/officeart/2005/8/layout/hierarchy1"/>
    <dgm:cxn modelId="{ECC993BE-04F4-40B6-9492-84DDEB0AD592}" type="presParOf" srcId="{65A0FD0F-8D55-4343-BC80-3EF2EFDEA7B0}" destId="{2AAA23EA-5588-468A-8EBE-8FEF69648A90}" srcOrd="1" destOrd="0" presId="urn:microsoft.com/office/officeart/2005/8/layout/hierarchy1"/>
    <dgm:cxn modelId="{28F2EF44-8D3C-4C69-B964-9486A1189BE6}" type="presParOf" srcId="{BF9C7FFF-7E92-4DC1-BFFC-AFD2EE72E9AD}" destId="{0ECCE4B7-D192-4813-9CC8-546BC522E476}" srcOrd="2" destOrd="0" presId="urn:microsoft.com/office/officeart/2005/8/layout/hierarchy1"/>
    <dgm:cxn modelId="{F114CD98-B927-4DC1-9055-DBB62C248A7F}" type="presParOf" srcId="{BF9C7FFF-7E92-4DC1-BFFC-AFD2EE72E9AD}" destId="{90DDAFBA-9200-4FD2-85CC-71C96EEE49ED}" srcOrd="3" destOrd="0" presId="urn:microsoft.com/office/officeart/2005/8/layout/hierarchy1"/>
    <dgm:cxn modelId="{92BBD11D-A8C3-499F-8699-780C585F9E59}" type="presParOf" srcId="{90DDAFBA-9200-4FD2-85CC-71C96EEE49ED}" destId="{F8328027-12CA-4DC2-BF2D-7992AA3B5CE2}" srcOrd="0" destOrd="0" presId="urn:microsoft.com/office/officeart/2005/8/layout/hierarchy1"/>
    <dgm:cxn modelId="{74A83B32-FF48-49B4-87E3-AEE6CB424C05}" type="presParOf" srcId="{F8328027-12CA-4DC2-BF2D-7992AA3B5CE2}" destId="{62AD2ED3-FFD9-4F01-A83A-61B30D1F9468}" srcOrd="0" destOrd="0" presId="urn:microsoft.com/office/officeart/2005/8/layout/hierarchy1"/>
    <dgm:cxn modelId="{37D171ED-3D92-4D8A-A2FE-59279E024F16}" type="presParOf" srcId="{F8328027-12CA-4DC2-BF2D-7992AA3B5CE2}" destId="{450B4E62-36F6-4452-A124-21DFD8164603}" srcOrd="1" destOrd="0" presId="urn:microsoft.com/office/officeart/2005/8/layout/hierarchy1"/>
    <dgm:cxn modelId="{65DAFC24-B5F7-47CE-83B8-52025D4D67F1}" type="presParOf" srcId="{90DDAFBA-9200-4FD2-85CC-71C96EEE49ED}" destId="{59F61F99-F115-4968-8996-990D62B2B496}" srcOrd="1" destOrd="0" presId="urn:microsoft.com/office/officeart/2005/8/layout/hierarchy1"/>
    <dgm:cxn modelId="{0850746D-E179-4B21-BD16-3E82E71FFCCF}" type="presParOf" srcId="{59F61F99-F115-4968-8996-990D62B2B496}" destId="{14555CAB-CEB0-4B09-AF46-A22C271FD88F}" srcOrd="0" destOrd="0" presId="urn:microsoft.com/office/officeart/2005/8/layout/hierarchy1"/>
    <dgm:cxn modelId="{936C9528-06B9-46C1-A9B6-C88B436A4F3B}" type="presParOf" srcId="{59F61F99-F115-4968-8996-990D62B2B496}" destId="{1359A57A-87A9-4A4A-B5CF-F7030317ACA0}" srcOrd="1" destOrd="0" presId="urn:microsoft.com/office/officeart/2005/8/layout/hierarchy1"/>
    <dgm:cxn modelId="{090EBA32-3D87-4893-A0F8-FD58690B881D}" type="presParOf" srcId="{1359A57A-87A9-4A4A-B5CF-F7030317ACA0}" destId="{4CA57552-E9EB-4278-8518-ED1D0D46DB7B}" srcOrd="0" destOrd="0" presId="urn:microsoft.com/office/officeart/2005/8/layout/hierarchy1"/>
    <dgm:cxn modelId="{BC2457E2-F747-438F-8F68-EF2794EB5E98}" type="presParOf" srcId="{4CA57552-E9EB-4278-8518-ED1D0D46DB7B}" destId="{451A8E12-D4A4-43F2-B35B-4E4594A72740}" srcOrd="0" destOrd="0" presId="urn:microsoft.com/office/officeart/2005/8/layout/hierarchy1"/>
    <dgm:cxn modelId="{5614F9DB-2A15-4359-BFFC-D5AEE528B18D}" type="presParOf" srcId="{4CA57552-E9EB-4278-8518-ED1D0D46DB7B}" destId="{913F91AC-0D7A-48B7-8AF6-E928D8DB2641}" srcOrd="1" destOrd="0" presId="urn:microsoft.com/office/officeart/2005/8/layout/hierarchy1"/>
    <dgm:cxn modelId="{B4AAEE1D-AD82-4FCD-8D84-6B98A3373D4A}" type="presParOf" srcId="{1359A57A-87A9-4A4A-B5CF-F7030317ACA0}" destId="{C46C2DA4-F77D-4C92-963D-1F574BE2FA2F}" srcOrd="1" destOrd="0" presId="urn:microsoft.com/office/officeart/2005/8/layout/hierarchy1"/>
    <dgm:cxn modelId="{953101E6-4AE0-4769-9EA0-CFA8720B93A9}" type="presParOf" srcId="{59F61F99-F115-4968-8996-990D62B2B496}" destId="{AC6125A7-5BF3-48CB-92FF-4C66197B53EE}" srcOrd="2" destOrd="0" presId="urn:microsoft.com/office/officeart/2005/8/layout/hierarchy1"/>
    <dgm:cxn modelId="{93E1EDA0-4BE1-49E4-8796-E0497A23FA42}" type="presParOf" srcId="{59F61F99-F115-4968-8996-990D62B2B496}" destId="{E0E18B74-69DB-4094-87B8-2A303B94D4B1}" srcOrd="3" destOrd="0" presId="urn:microsoft.com/office/officeart/2005/8/layout/hierarchy1"/>
    <dgm:cxn modelId="{7AC81A50-D472-425C-B781-E06BBCEC34F5}" type="presParOf" srcId="{E0E18B74-69DB-4094-87B8-2A303B94D4B1}" destId="{7C07E130-8FC2-4D51-8B95-D518D1E2A99B}" srcOrd="0" destOrd="0" presId="urn:microsoft.com/office/officeart/2005/8/layout/hierarchy1"/>
    <dgm:cxn modelId="{12BCB7C6-02C6-4C7F-8481-C2FDC33FCB3D}" type="presParOf" srcId="{7C07E130-8FC2-4D51-8B95-D518D1E2A99B}" destId="{C9E42393-EB44-4750-8192-273EC3674F73}" srcOrd="0" destOrd="0" presId="urn:microsoft.com/office/officeart/2005/8/layout/hierarchy1"/>
    <dgm:cxn modelId="{7C2BFFA0-F2E8-4FBE-9289-ED9E3DBB1F23}" type="presParOf" srcId="{7C07E130-8FC2-4D51-8B95-D518D1E2A99B}" destId="{CAD9AC34-EEDF-45D7-AB4B-90D340968AC9}" srcOrd="1" destOrd="0" presId="urn:microsoft.com/office/officeart/2005/8/layout/hierarchy1"/>
    <dgm:cxn modelId="{F5555774-E994-4073-912E-EAC79326C1F9}" type="presParOf" srcId="{E0E18B74-69DB-4094-87B8-2A303B94D4B1}" destId="{9120EFCE-5E2E-443F-AC95-A8582E8A827A}" srcOrd="1" destOrd="0" presId="urn:microsoft.com/office/officeart/2005/8/layout/hierarchy1"/>
    <dgm:cxn modelId="{6F733772-A73D-4B71-833C-A99533F72BCA}" type="presParOf" srcId="{59F61F99-F115-4968-8996-990D62B2B496}" destId="{989C0B35-11E1-4DF0-9834-F6BF81E8077E}" srcOrd="4" destOrd="0" presId="urn:microsoft.com/office/officeart/2005/8/layout/hierarchy1"/>
    <dgm:cxn modelId="{DFA5BE97-9578-47F9-8728-95CE92E5EECD}" type="presParOf" srcId="{59F61F99-F115-4968-8996-990D62B2B496}" destId="{2CDB59CE-5C32-4B45-88E3-C7E07CB55A9E}" srcOrd="5" destOrd="0" presId="urn:microsoft.com/office/officeart/2005/8/layout/hierarchy1"/>
    <dgm:cxn modelId="{2AFE29E7-BDE7-4776-93C0-1E32BEFC8A95}" type="presParOf" srcId="{2CDB59CE-5C32-4B45-88E3-C7E07CB55A9E}" destId="{747F8761-38CB-4681-B0CD-A44D0128D18C}" srcOrd="0" destOrd="0" presId="urn:microsoft.com/office/officeart/2005/8/layout/hierarchy1"/>
    <dgm:cxn modelId="{CBC5A0E0-E08F-4E9A-ADA3-52AD240C0A89}" type="presParOf" srcId="{747F8761-38CB-4681-B0CD-A44D0128D18C}" destId="{D7CD38E5-6996-4AFE-A6E7-86E72DEAADEB}" srcOrd="0" destOrd="0" presId="urn:microsoft.com/office/officeart/2005/8/layout/hierarchy1"/>
    <dgm:cxn modelId="{14BF284B-261E-4832-9A4C-27E1487C380E}" type="presParOf" srcId="{747F8761-38CB-4681-B0CD-A44D0128D18C}" destId="{207E914D-8A59-42C5-8D87-2BB507AA39BC}" srcOrd="1" destOrd="0" presId="urn:microsoft.com/office/officeart/2005/8/layout/hierarchy1"/>
    <dgm:cxn modelId="{46DC5F3E-2824-4A0C-8DF4-CB633B89021B}" type="presParOf" srcId="{2CDB59CE-5C32-4B45-88E3-C7E07CB55A9E}" destId="{7BBFC3E2-E0C7-4488-869D-1E717B14C9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65A226-E2DA-4467-AE47-54EB93C92FA9}" type="datetimeFigureOut">
              <a:rPr lang="es-AR" smtClean="0"/>
              <a:t>13/7/2019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C8D91B-04E2-4586-9202-DEF070F43D37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93610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s-AR" sz="5400" b="1" dirty="0" smtClean="0"/>
              <a:t>ESTÁTICA</a:t>
            </a:r>
            <a:endParaRPr lang="es-AR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070020"/>
            <a:ext cx="8422952" cy="363393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AR" b="1" dirty="0" smtClean="0"/>
              <a:t>Es la parte de la Física que estudia los cuerpos sobre los que actúan fuerzas y momentos cuyas resultantes son nulas.</a:t>
            </a:r>
          </a:p>
          <a:p>
            <a:pPr algn="l"/>
            <a:endParaRPr lang="es-AR" b="1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s-AR" b="1" dirty="0" smtClean="0"/>
              <a:t>Su objetivo es determinar la fuerza resultante y el momento resultante de todas las fuerzas que actúan sobre el cuerpo para establecer sus condiciones de equilibrio.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AR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s-AR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b="1" dirty="0" smtClean="0"/>
              <a:t>NOTA: Las fuerzas se miden en </a:t>
            </a:r>
            <a:r>
              <a:rPr lang="es-AR" b="1" u="sng" dirty="0" err="1" smtClean="0"/>
              <a:t>Kgf</a:t>
            </a:r>
            <a:r>
              <a:rPr lang="es-AR" b="1" u="sng" dirty="0" smtClean="0"/>
              <a:t>, y sus múltiplos y submúltiplos</a:t>
            </a:r>
            <a:r>
              <a:rPr lang="es-AR" b="1" dirty="0" smtClean="0"/>
              <a:t>. También  pueden medirse en </a:t>
            </a:r>
            <a:r>
              <a:rPr lang="es-AR" b="1" dirty="0" err="1" smtClean="0"/>
              <a:t>Newtons</a:t>
            </a:r>
            <a:r>
              <a:rPr lang="es-AR" b="1" dirty="0" smtClean="0"/>
              <a:t> y sus múltiplos y submúltiplos.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91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702" y="67726"/>
            <a:ext cx="5384027" cy="681725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1200" b="1" dirty="0" smtClean="0">
                <a:solidFill>
                  <a:srgbClr val="555555"/>
                </a:solidFill>
                <a:latin typeface="+mj-lt"/>
              </a:rPr>
              <a:t>CÁLCULO DE LA RESULTANTE DE UN SISTEMA DE FUERZAS PARALELAS DE SENTIDO OPUESTO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1100" b="1" dirty="0" smtClean="0">
                <a:solidFill>
                  <a:srgbClr val="555555"/>
                </a:solidFill>
                <a:latin typeface="+mj-lt"/>
              </a:rPr>
              <a:t>Pensemos en la siguiente situación:</a:t>
            </a:r>
            <a:endParaRPr lang="es-AR" sz="1100" b="1" dirty="0">
              <a:solidFill>
                <a:srgbClr val="555555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La siguiente figura presenta un sistema de fuerzas paralelas 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F1= 3kgf y F2= -4kgf de igual sentido que debe resolverse, encontrando: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la Resultante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punto de aplicación de la resultante.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Para hacerlo, debe tenerse en cuenta que la resultante de dicho sistema tendrá las siguientes particularidades: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100" i="1" dirty="0">
                <a:latin typeface="+mj-lt"/>
              </a:rPr>
              <a:t> Tiene igual dirección y mismo sentido que la </a:t>
            </a:r>
            <a:r>
              <a:rPr lang="es-ES" sz="1100" i="1" dirty="0" smtClean="0">
                <a:latin typeface="+mj-lt"/>
              </a:rPr>
              <a:t>FUERZA DE MAYOR MÓDULO.</a:t>
            </a:r>
            <a:endParaRPr lang="es-ES" sz="1100" i="1" dirty="0"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i="1" dirty="0" smtClean="0">
                <a:latin typeface="+mj-lt"/>
              </a:rPr>
              <a:t>Su </a:t>
            </a:r>
            <a:r>
              <a:rPr lang="es-ES" sz="1100" i="1" dirty="0">
                <a:latin typeface="+mj-lt"/>
              </a:rPr>
              <a:t>módulo es igual a la diferencia de los módulos de las fuerzas que </a:t>
            </a:r>
            <a:r>
              <a:rPr lang="es-ES" sz="1100" i="1" dirty="0" smtClean="0">
                <a:latin typeface="+mj-lt"/>
              </a:rPr>
              <a:t>la componen</a:t>
            </a:r>
            <a:r>
              <a:rPr lang="es-ES" sz="1100" i="1" dirty="0">
                <a:latin typeface="+mj-lt"/>
              </a:rPr>
              <a:t>: </a:t>
            </a:r>
            <a:r>
              <a:rPr lang="es-ES" sz="1100" b="1" i="1" dirty="0" smtClean="0">
                <a:latin typeface="+mj-lt"/>
              </a:rPr>
              <a:t>R </a:t>
            </a:r>
            <a:r>
              <a:rPr lang="es-ES" sz="1100" b="1" i="1" dirty="0">
                <a:latin typeface="+mj-lt"/>
              </a:rPr>
              <a:t>= F1 – F2</a:t>
            </a:r>
            <a:endParaRPr lang="es-ES" sz="1100" i="1" dirty="0">
              <a:latin typeface="+mj-lt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100" i="1" dirty="0" smtClean="0">
                <a:latin typeface="+mj-lt"/>
              </a:rPr>
              <a:t>Su </a:t>
            </a:r>
            <a:r>
              <a:rPr lang="es-ES" sz="1100" i="1" dirty="0">
                <a:latin typeface="+mj-lt"/>
              </a:rPr>
              <a:t>punto de aplicación está fuera del segmento que une los puntos de aplicación de las fuerzas componentes y cumple la </a:t>
            </a:r>
            <a:r>
              <a:rPr lang="es-ES" sz="1100" i="1" dirty="0" smtClean="0">
                <a:latin typeface="+mj-lt"/>
              </a:rPr>
              <a:t>igualdad:</a:t>
            </a:r>
            <a:endParaRPr lang="es-ES" sz="1100" i="1" dirty="0">
              <a:latin typeface="+mj-lt"/>
            </a:endParaRPr>
          </a:p>
          <a:p>
            <a:pPr algn="just"/>
            <a:r>
              <a:rPr lang="es-ES" sz="1100" b="1" i="1" dirty="0">
                <a:latin typeface="+mj-lt"/>
              </a:rPr>
              <a:t>F1 </a:t>
            </a:r>
            <a:r>
              <a:rPr lang="es-ES" sz="1100" b="1" i="1" dirty="0" smtClean="0">
                <a:latin typeface="+mj-lt"/>
              </a:rPr>
              <a:t>X </a:t>
            </a:r>
            <a:r>
              <a:rPr lang="es-ES" sz="1100" b="1" i="1" dirty="0">
                <a:latin typeface="+mj-lt"/>
              </a:rPr>
              <a:t>d1 = F2 </a:t>
            </a:r>
            <a:r>
              <a:rPr lang="es-ES" sz="1100" b="1" i="1" dirty="0" smtClean="0">
                <a:latin typeface="+mj-lt"/>
              </a:rPr>
              <a:t>X </a:t>
            </a:r>
            <a:r>
              <a:rPr lang="es-ES" sz="1100" b="1" i="1" dirty="0">
                <a:latin typeface="+mj-lt"/>
              </a:rPr>
              <a:t>d2</a:t>
            </a:r>
            <a:endParaRPr lang="es-ES" sz="1100" i="1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/>
            </a:r>
            <a:b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</a:b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Resolviendo: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a) 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El módulo de la resultante (R) será entonces: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kumimoji="0" lang="es-AR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</a:rPr>
              <a:t>R = F1 + F2  =  3 kgf-4kgf=-1kgf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b)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Para encontrar el punto de aplicación aplicamos la ecuación: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F1 x d1 = F2 x d2</a:t>
            </a: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(ver gráfico) y en este caso  </a:t>
            </a:r>
            <a:r>
              <a:rPr lang="es-AR" sz="1100" b="1" dirty="0">
                <a:solidFill>
                  <a:srgbClr val="555555"/>
                </a:solidFill>
              </a:rPr>
              <a:t>d1 </a:t>
            </a:r>
            <a:r>
              <a:rPr lang="es-AR" sz="1100" b="1" dirty="0" smtClean="0">
                <a:solidFill>
                  <a:srgbClr val="555555"/>
                </a:solidFill>
              </a:rPr>
              <a:t>- </a:t>
            </a:r>
            <a:r>
              <a:rPr lang="es-AR" sz="1100" b="1" dirty="0">
                <a:solidFill>
                  <a:srgbClr val="555555"/>
                </a:solidFill>
              </a:rPr>
              <a:t>d2  = </a:t>
            </a:r>
            <a:r>
              <a:rPr lang="es-AR" sz="1100" b="1" dirty="0" smtClean="0">
                <a:solidFill>
                  <a:srgbClr val="555555"/>
                </a:solidFill>
              </a:rPr>
              <a:t>60 cm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</a:t>
            </a:r>
          </a:p>
          <a:p>
            <a:pPr lvl="0"/>
            <a:endParaRPr lang="es-AR" sz="1100" dirty="0">
              <a:solidFill>
                <a:srgbClr val="555555"/>
              </a:solidFill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Como puede apreciarse es una ecuación con dos incógnitas d1 y d2,</a:t>
            </a:r>
            <a:r>
              <a:rPr kumimoji="0" lang="es-AR" sz="1100" b="0" i="0" u="none" strike="noStrike" cap="none" normalizeH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por lo tanto podemos poner una incógnita en función de otra :</a:t>
            </a:r>
          </a:p>
          <a:p>
            <a:pPr lvl="0"/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d1 =  0,60 m +d2 </a:t>
            </a:r>
          </a:p>
          <a:p>
            <a:pPr lvl="0"/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Sustituyendo en la ecuación </a:t>
            </a:r>
            <a:r>
              <a:rPr lang="es-AR" sz="1100" dirty="0">
                <a:solidFill>
                  <a:srgbClr val="555555"/>
                </a:solidFill>
              </a:rPr>
              <a:t>F1 x d1 = F2 x d2 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tenemos: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</a:t>
            </a: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3kgf x (</a:t>
            </a:r>
            <a:r>
              <a:rPr lang="es-AR" sz="1100" b="1" dirty="0" smtClean="0">
                <a:solidFill>
                  <a:srgbClr val="555555"/>
                </a:solidFill>
              </a:rPr>
              <a:t>0,60 </a:t>
            </a:r>
            <a:r>
              <a:rPr lang="es-AR" sz="1100" b="1" dirty="0">
                <a:solidFill>
                  <a:srgbClr val="555555"/>
                </a:solidFill>
              </a:rPr>
              <a:t>m +d2 </a:t>
            </a:r>
            <a:r>
              <a:rPr lang="es-AR" sz="1100" b="1" dirty="0" smtClean="0">
                <a:solidFill>
                  <a:srgbClr val="555555"/>
                </a:solidFill>
              </a:rPr>
              <a:t>)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 = (-4kgf) x d2</a:t>
            </a:r>
          </a:p>
          <a:p>
            <a:pPr lvl="0"/>
            <a:r>
              <a:rPr lang="es-AR" sz="1100" dirty="0">
                <a:solidFill>
                  <a:srgbClr val="555555"/>
                </a:solidFill>
                <a:latin typeface="Lucida Sans Unicode"/>
              </a:rPr>
              <a:t>3kgf x </a:t>
            </a:r>
            <a:r>
              <a:rPr lang="es-AR" sz="1100" dirty="0" smtClean="0">
                <a:solidFill>
                  <a:srgbClr val="555555"/>
                </a:solidFill>
                <a:latin typeface="Lucida Sans Unicode"/>
              </a:rPr>
              <a:t>0,6m+3 kgfxd2</a:t>
            </a:r>
            <a:r>
              <a:rPr lang="es-AR" sz="1100" dirty="0">
                <a:solidFill>
                  <a:srgbClr val="555555"/>
                </a:solidFill>
                <a:latin typeface="Lucida Sans Unicode"/>
              </a:rPr>
              <a:t>  = </a:t>
            </a:r>
            <a:r>
              <a:rPr lang="es-AR" sz="1100" dirty="0">
                <a:solidFill>
                  <a:srgbClr val="555555"/>
                </a:solidFill>
              </a:rPr>
              <a:t>(-4kgf)</a:t>
            </a:r>
            <a:r>
              <a:rPr lang="es-AR" sz="1100" dirty="0" smtClean="0">
                <a:solidFill>
                  <a:srgbClr val="555555"/>
                </a:solidFill>
                <a:latin typeface="Lucida Sans Unicode"/>
              </a:rPr>
              <a:t> x d2</a:t>
            </a:r>
            <a:endParaRPr lang="es-AR" sz="1100" dirty="0">
              <a:solidFill>
                <a:srgbClr val="555555"/>
              </a:solidFill>
              <a:latin typeface="Lucida Sans Unicode"/>
            </a:endParaRPr>
          </a:p>
          <a:p>
            <a:pPr lvl="0"/>
            <a:endParaRPr lang="es-AR" sz="1100" dirty="0">
              <a:solidFill>
                <a:srgbClr val="555555"/>
              </a:solidFill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Agrupando en uno de los miembros a los términos que contienen a “d2”</a:t>
            </a:r>
          </a:p>
          <a:p>
            <a:r>
              <a:rPr lang="es-AR" sz="1100" dirty="0">
                <a:solidFill>
                  <a:srgbClr val="555555"/>
                </a:solidFill>
              </a:rPr>
              <a:t>3kgf x </a:t>
            </a:r>
            <a:r>
              <a:rPr lang="es-AR" sz="1100" dirty="0" smtClean="0">
                <a:solidFill>
                  <a:srgbClr val="555555"/>
                </a:solidFill>
              </a:rPr>
              <a:t>d2+4kgf </a:t>
            </a:r>
            <a:r>
              <a:rPr lang="es-AR" sz="1100" dirty="0">
                <a:solidFill>
                  <a:srgbClr val="555555"/>
                </a:solidFill>
              </a:rPr>
              <a:t>x </a:t>
            </a:r>
            <a:r>
              <a:rPr lang="es-AR" sz="1100" dirty="0" smtClean="0">
                <a:solidFill>
                  <a:srgbClr val="555555"/>
                </a:solidFill>
              </a:rPr>
              <a:t>d2=( -1,8 </a:t>
            </a:r>
            <a:r>
              <a:rPr lang="es-AR" sz="1100" dirty="0" err="1">
                <a:solidFill>
                  <a:srgbClr val="555555"/>
                </a:solidFill>
              </a:rPr>
              <a:t>kgf</a:t>
            </a:r>
            <a:r>
              <a:rPr lang="es-AR" sz="1100" dirty="0">
                <a:solidFill>
                  <a:srgbClr val="555555"/>
                </a:solidFill>
              </a:rPr>
              <a:t> m </a:t>
            </a:r>
            <a:r>
              <a:rPr lang="es-AR" sz="1100" dirty="0" smtClean="0">
                <a:solidFill>
                  <a:srgbClr val="555555"/>
                </a:solidFill>
              </a:rPr>
              <a:t>)</a:t>
            </a:r>
            <a:endParaRPr lang="es-AR" sz="1100" dirty="0">
              <a:solidFill>
                <a:srgbClr val="555555"/>
              </a:solidFill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d2 =(-1,8kgfm)/</a:t>
            </a:r>
            <a:r>
              <a:rPr lang="es-AR" sz="1100" dirty="0">
                <a:solidFill>
                  <a:srgbClr val="555555"/>
                </a:solidFill>
              </a:rPr>
              <a:t>(3kgf+4kgf)= 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+mj-lt"/>
            </a:endParaRPr>
          </a:p>
          <a:p>
            <a:pPr lvl="0"/>
            <a:r>
              <a:rPr lang="es-AR" sz="1400" b="1" dirty="0" smtClean="0">
                <a:solidFill>
                  <a:srgbClr val="7030A0"/>
                </a:solidFill>
                <a:latin typeface="+mj-lt"/>
              </a:rPr>
              <a:t>d2=  0,25m 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5332780" y="260648"/>
            <a:ext cx="3811220" cy="3168352"/>
            <a:chOff x="5332780" y="260648"/>
            <a:chExt cx="3811220" cy="3168352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2"/>
            <a:srcRect l="23950" t="30400" r="37265" b="8001"/>
            <a:stretch/>
          </p:blipFill>
          <p:spPr>
            <a:xfrm>
              <a:off x="5332780" y="260648"/>
              <a:ext cx="3672408" cy="3168352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5428941" y="993940"/>
              <a:ext cx="9361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100" dirty="0" smtClean="0"/>
                <a:t>F1=3 </a:t>
              </a:r>
              <a:r>
                <a:rPr lang="es-AR" sz="1100" dirty="0" err="1" smtClean="0"/>
                <a:t>Kgf</a:t>
              </a:r>
              <a:endParaRPr lang="es-AR" sz="1100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7168984" y="2492896"/>
              <a:ext cx="9361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100" dirty="0" smtClean="0"/>
                <a:t>F2=4 </a:t>
              </a:r>
              <a:r>
                <a:rPr lang="es-AR" sz="1100" dirty="0" err="1" smtClean="0"/>
                <a:t>Kgf</a:t>
              </a:r>
              <a:endParaRPr lang="es-AR" sz="1100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8207896" y="1268760"/>
              <a:ext cx="9361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100" dirty="0" smtClean="0"/>
                <a:t>R=1 </a:t>
              </a:r>
              <a:r>
                <a:rPr lang="es-AR" sz="1100" dirty="0" err="1" smtClean="0"/>
                <a:t>Kgf</a:t>
              </a:r>
              <a:endParaRPr lang="es-AR" sz="1100" dirty="0"/>
            </a:p>
          </p:txBody>
        </p:sp>
      </p:grpSp>
      <p:cxnSp>
        <p:nvCxnSpPr>
          <p:cNvPr id="12" name="Conector recto 11"/>
          <p:cNvCxnSpPr/>
          <p:nvPr/>
        </p:nvCxnSpPr>
        <p:spPr>
          <a:xfrm>
            <a:off x="5476796" y="692696"/>
            <a:ext cx="3384376" cy="0"/>
          </a:xfrm>
          <a:prstGeom prst="line">
            <a:avLst/>
          </a:prstGeom>
          <a:ln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8105088" y="1844824"/>
            <a:ext cx="756084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861172" y="476672"/>
            <a:ext cx="0" cy="1053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6444208" y="458564"/>
            <a:ext cx="93610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1100" dirty="0" smtClean="0"/>
              <a:t>d1</a:t>
            </a:r>
            <a:endParaRPr lang="es-AR" sz="11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8269427" y="1583214"/>
            <a:ext cx="391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/>
              <a:t>d2</a:t>
            </a:r>
            <a:endParaRPr lang="es-AR" sz="1100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5460274" y="1841863"/>
            <a:ext cx="2670341" cy="2961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V="1">
            <a:off x="5470265" y="1399565"/>
            <a:ext cx="0" cy="1053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6319624" y="1592098"/>
            <a:ext cx="120470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sz="1100" dirty="0" smtClean="0"/>
              <a:t>d1-d2= 60 cm</a:t>
            </a:r>
            <a:endParaRPr lang="es-AR" sz="1100" dirty="0"/>
          </a:p>
        </p:txBody>
      </p:sp>
    </p:spTree>
    <p:extLst>
      <p:ext uri="{BB962C8B-B14F-4D97-AF65-F5344CB8AC3E}">
        <p14:creationId xmlns:p14="http://schemas.microsoft.com/office/powerpoint/2010/main" val="139149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5474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LEYES DE NEWTON</a:t>
            </a:r>
            <a:endParaRPr lang="es-A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968534"/>
            <a:ext cx="2448272" cy="397031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1° LEY DE NEWTON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Un </a:t>
            </a:r>
            <a:r>
              <a:rPr lang="es-AR" dirty="0">
                <a:solidFill>
                  <a:schemeClr val="bg1"/>
                </a:solidFill>
              </a:rPr>
              <a:t>cuerpo no puede cambiar por sí solo su estado inicial, ya sea en reposo o en movimiento rectilíneo uniforme, a menos que se aplique una fuerza o una serie de fuerzas cuya resultante no sea nula</a:t>
            </a: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63888" y="968534"/>
            <a:ext cx="2448272" cy="397031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2° LEY DE NEWTON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Siempre que una fuerza actúe sobre un cuerpo produce una aceleración en dirección de la fuerza que es directamente proporcional a la fuerza pero inversamente proporcional a la masa.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F=</a:t>
            </a:r>
            <a:r>
              <a:rPr lang="es-AR" dirty="0" err="1" smtClean="0">
                <a:solidFill>
                  <a:schemeClr val="bg1"/>
                </a:solidFill>
              </a:rPr>
              <a:t>mxa</a:t>
            </a:r>
            <a:r>
              <a:rPr lang="es-AR" dirty="0" smtClean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1267" y="968534"/>
            <a:ext cx="2448272" cy="397031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3° LEY DE NEWTON</a:t>
            </a:r>
          </a:p>
          <a:p>
            <a:r>
              <a:rPr lang="es-AR" dirty="0" smtClean="0">
                <a:solidFill>
                  <a:schemeClr val="bg1"/>
                </a:solidFill>
              </a:rPr>
              <a:t>A toda acción corresponde una reacción de igual magnitud y dirección pero de sentido opuesto.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3402326" y="5229200"/>
            <a:ext cx="5219667" cy="120032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TAREA:</a:t>
            </a:r>
          </a:p>
          <a:p>
            <a:r>
              <a:rPr lang="es-AR" dirty="0" smtClean="0"/>
              <a:t>Busca ejemplos de la aplicación de las leyes de Newton en la vida cotidiana y agrégalos en tu carpeta.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784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12126482"/>
              </p:ext>
            </p:extLst>
          </p:nvPr>
        </p:nvGraphicFramePr>
        <p:xfrm>
          <a:off x="467544" y="260648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0" y="115474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4000" dirty="0" smtClean="0"/>
              <a:t>TIPOS DE EQUILIBRIO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5519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65" y="236834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Como se obtiene la resultante de un sistema de fuerzas aplicado sobre un cuerpo????</a:t>
            </a:r>
            <a:endParaRPr lang="es-A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1115616" y="1484784"/>
            <a:ext cx="914400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2030016" y="2399184"/>
            <a:ext cx="741784" cy="74178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115616" y="1484784"/>
            <a:ext cx="1656184" cy="165618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2627784" y="1340768"/>
            <a:ext cx="6048672" cy="1477328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En el ejemplo, las fuerzas </a:t>
            </a:r>
            <a:r>
              <a:rPr lang="es-AR" dirty="0" smtClean="0">
                <a:solidFill>
                  <a:schemeClr val="accent2"/>
                </a:solidFill>
              </a:rPr>
              <a:t>roja</a:t>
            </a:r>
            <a:r>
              <a:rPr lang="es-AR" dirty="0" smtClean="0"/>
              <a:t> y </a:t>
            </a:r>
            <a:r>
              <a:rPr lang="es-AR" dirty="0" smtClean="0">
                <a:solidFill>
                  <a:schemeClr val="accent1"/>
                </a:solidFill>
              </a:rPr>
              <a:t>celeste</a:t>
            </a:r>
            <a:r>
              <a:rPr lang="es-AR" dirty="0" smtClean="0"/>
              <a:t> son COLINEALES , comparten la misma recta de acción y en este caso tienen el mismo sentido. La fuerza de color </a:t>
            </a:r>
            <a:r>
              <a:rPr lang="es-AR" dirty="0" smtClean="0">
                <a:solidFill>
                  <a:srgbClr val="00B050"/>
                </a:solidFill>
              </a:rPr>
              <a:t>verde</a:t>
            </a:r>
            <a:r>
              <a:rPr lang="es-AR" dirty="0" smtClean="0"/>
              <a:t> es la resultante. La resultante es la fuerza que reemplaza a las otras dos </a:t>
            </a:r>
            <a:endParaRPr lang="es-AR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51520" y="50851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rgbClr val="7030A0"/>
                </a:solidFill>
              </a:rPr>
              <a:t>Y cuál será la fuerza </a:t>
            </a:r>
            <a:r>
              <a:rPr lang="es-AR" dirty="0" err="1" smtClean="0">
                <a:solidFill>
                  <a:srgbClr val="7030A0"/>
                </a:solidFill>
              </a:rPr>
              <a:t>equilibrante</a:t>
            </a:r>
            <a:r>
              <a:rPr lang="es-AR" dirty="0" smtClean="0">
                <a:solidFill>
                  <a:srgbClr val="7030A0"/>
                </a:solidFill>
              </a:rPr>
              <a:t>?</a:t>
            </a:r>
            <a:endParaRPr lang="es-AR" dirty="0">
              <a:solidFill>
                <a:srgbClr val="7030A0"/>
              </a:solidFill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4896036" y="5229200"/>
            <a:ext cx="1656184" cy="165618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H="1" flipV="1">
            <a:off x="3239852" y="3573016"/>
            <a:ext cx="1656184" cy="1656184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5724128" y="3733301"/>
            <a:ext cx="2952328" cy="2031325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La fuerza EQUILIBRANTE graficada en color </a:t>
            </a:r>
            <a:r>
              <a:rPr lang="es-AR" dirty="0" smtClean="0">
                <a:solidFill>
                  <a:srgbClr val="FFC000"/>
                </a:solidFill>
              </a:rPr>
              <a:t>naranja</a:t>
            </a:r>
            <a:r>
              <a:rPr lang="es-AR" dirty="0" smtClean="0"/>
              <a:t> será una fuerza </a:t>
            </a:r>
            <a:r>
              <a:rPr lang="es-AR" dirty="0" err="1" smtClean="0"/>
              <a:t>colineal</a:t>
            </a:r>
            <a:r>
              <a:rPr lang="es-AR" dirty="0" smtClean="0"/>
              <a:t> con la resultante, de igual módulo y sentido opuesto.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8763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entágono 69"/>
          <p:cNvSpPr/>
          <p:nvPr/>
        </p:nvSpPr>
        <p:spPr>
          <a:xfrm>
            <a:off x="206064" y="42483"/>
            <a:ext cx="4492025" cy="1625712"/>
          </a:xfrm>
          <a:prstGeom prst="homePlat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4716016" y="362778"/>
            <a:ext cx="432048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Como obtengo la resultante de la suma de estos vectores fuerza?</a:t>
            </a:r>
            <a:endParaRPr lang="es-AR" dirty="0"/>
          </a:p>
        </p:txBody>
      </p:sp>
      <p:grpSp>
        <p:nvGrpSpPr>
          <p:cNvPr id="26" name="Grupo 25"/>
          <p:cNvGrpSpPr/>
          <p:nvPr/>
        </p:nvGrpSpPr>
        <p:grpSpPr>
          <a:xfrm>
            <a:off x="2833327" y="332656"/>
            <a:ext cx="792088" cy="576064"/>
            <a:chOff x="2833327" y="332656"/>
            <a:chExt cx="792088" cy="576064"/>
          </a:xfrm>
        </p:grpSpPr>
        <p:cxnSp>
          <p:nvCxnSpPr>
            <p:cNvPr id="5" name="Conector recto de flecha 4"/>
            <p:cNvCxnSpPr/>
            <p:nvPr/>
          </p:nvCxnSpPr>
          <p:spPr>
            <a:xfrm flipV="1">
              <a:off x="2915816" y="332656"/>
              <a:ext cx="648072" cy="576064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0" name="CuadroTexto 19"/>
            <p:cNvSpPr txBox="1"/>
            <p:nvPr/>
          </p:nvSpPr>
          <p:spPr>
            <a:xfrm rot="19114455">
              <a:off x="2833327" y="357301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F2=3N</a:t>
              </a:r>
              <a:endParaRPr lang="es-AR" sz="1200" dirty="0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4093951" y="2132856"/>
            <a:ext cx="1368152" cy="1717403"/>
            <a:chOff x="4093951" y="2132856"/>
            <a:chExt cx="1368152" cy="1717403"/>
          </a:xfrm>
        </p:grpSpPr>
        <p:cxnSp>
          <p:nvCxnSpPr>
            <p:cNvPr id="17" name="Conector recto de flecha 16"/>
            <p:cNvCxnSpPr/>
            <p:nvPr/>
          </p:nvCxnSpPr>
          <p:spPr>
            <a:xfrm>
              <a:off x="4093951" y="2132856"/>
              <a:ext cx="1368152" cy="159695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uadroTexto 20"/>
            <p:cNvSpPr txBox="1"/>
            <p:nvPr/>
          </p:nvSpPr>
          <p:spPr>
            <a:xfrm rot="3004009">
              <a:off x="3808646" y="2854362"/>
              <a:ext cx="17147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Resultante= 7,5 N </a:t>
              </a:r>
              <a:endParaRPr lang="es-AR" sz="1200" dirty="0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4093951" y="2132856"/>
            <a:ext cx="1368152" cy="1008112"/>
            <a:chOff x="4093951" y="2132856"/>
            <a:chExt cx="1368152" cy="1008112"/>
          </a:xfrm>
        </p:grpSpPr>
        <p:cxnSp>
          <p:nvCxnSpPr>
            <p:cNvPr id="12" name="Conector recto de flecha 11"/>
            <p:cNvCxnSpPr/>
            <p:nvPr/>
          </p:nvCxnSpPr>
          <p:spPr>
            <a:xfrm>
              <a:off x="4093951" y="2132856"/>
              <a:ext cx="1368152" cy="10081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uadroTexto 21"/>
            <p:cNvSpPr txBox="1"/>
            <p:nvPr/>
          </p:nvSpPr>
          <p:spPr>
            <a:xfrm rot="2136387">
              <a:off x="4506582" y="2493783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F1=6N</a:t>
              </a:r>
              <a:endParaRPr lang="es-AR" sz="1200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4814031" y="3729806"/>
            <a:ext cx="887273" cy="576064"/>
            <a:chOff x="4814031" y="3729806"/>
            <a:chExt cx="887273" cy="576064"/>
          </a:xfrm>
        </p:grpSpPr>
        <p:cxnSp>
          <p:nvCxnSpPr>
            <p:cNvPr id="14" name="Conector recto de flecha 13"/>
            <p:cNvCxnSpPr/>
            <p:nvPr/>
          </p:nvCxnSpPr>
          <p:spPr>
            <a:xfrm flipV="1">
              <a:off x="4814031" y="3729806"/>
              <a:ext cx="648072" cy="5760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CuadroTexto 22"/>
            <p:cNvSpPr txBox="1"/>
            <p:nvPr/>
          </p:nvSpPr>
          <p:spPr>
            <a:xfrm rot="19114455">
              <a:off x="4909216" y="3968184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F2=3N</a:t>
              </a:r>
              <a:endParaRPr lang="es-AR" sz="1200" dirty="0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971600" y="404664"/>
            <a:ext cx="1368152" cy="1008112"/>
            <a:chOff x="971600" y="404664"/>
            <a:chExt cx="1368152" cy="1008112"/>
          </a:xfrm>
        </p:grpSpPr>
        <p:cxnSp>
          <p:nvCxnSpPr>
            <p:cNvPr id="3" name="Conector recto de flecha 2"/>
            <p:cNvCxnSpPr/>
            <p:nvPr/>
          </p:nvCxnSpPr>
          <p:spPr>
            <a:xfrm>
              <a:off x="971600" y="404664"/>
              <a:ext cx="1368152" cy="1008112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uadroTexto 17"/>
            <p:cNvSpPr txBox="1"/>
            <p:nvPr/>
          </p:nvSpPr>
          <p:spPr>
            <a:xfrm rot="2136387">
              <a:off x="1174444" y="583813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F1=6N</a:t>
              </a:r>
              <a:endParaRPr lang="es-AR" sz="1200" dirty="0"/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4814031" y="3140968"/>
            <a:ext cx="648072" cy="1152128"/>
            <a:chOff x="4814031" y="3140968"/>
            <a:chExt cx="648072" cy="1152128"/>
          </a:xfrm>
        </p:grpSpPr>
        <p:cxnSp>
          <p:nvCxnSpPr>
            <p:cNvPr id="13" name="Conector recto de flecha 12"/>
            <p:cNvCxnSpPr/>
            <p:nvPr/>
          </p:nvCxnSpPr>
          <p:spPr>
            <a:xfrm flipH="1">
              <a:off x="4814031" y="3140968"/>
              <a:ext cx="648072" cy="11521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CuadroTexto 23"/>
            <p:cNvSpPr txBox="1"/>
            <p:nvPr/>
          </p:nvSpPr>
          <p:spPr>
            <a:xfrm rot="18064298">
              <a:off x="4501029" y="3578533"/>
              <a:ext cx="9448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F3=4,5N</a:t>
              </a:r>
              <a:endParaRPr lang="es-AR" sz="1200" dirty="0"/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141422" y="1740203"/>
            <a:ext cx="3744714" cy="5078313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Se dibujan las fuerzas a escala conveniente, por ejemplo E= 1cm/1N y en la dirección exacta en que se encuentran.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Se trasladan las fuerzas, paralelas a si mismas respetando su longitud, desplazándolas por el plano de dibujo y uniéndolas extremo con origen tal como se ve en la figura.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Finamente, se mide el vector resultante y aplicando la escala utilizada medimos el vector que representa a la resultante y obtendremos así su valor aproximado.</a:t>
            </a:r>
            <a:endParaRPr lang="es-AR" dirty="0"/>
          </a:p>
        </p:txBody>
      </p:sp>
      <p:grpSp>
        <p:nvGrpSpPr>
          <p:cNvPr id="27" name="Grupo 26"/>
          <p:cNvGrpSpPr/>
          <p:nvPr/>
        </p:nvGrpSpPr>
        <p:grpSpPr>
          <a:xfrm>
            <a:off x="3419872" y="404664"/>
            <a:ext cx="648072" cy="1152128"/>
            <a:chOff x="3419872" y="404664"/>
            <a:chExt cx="648072" cy="1152128"/>
          </a:xfrm>
        </p:grpSpPr>
        <p:cxnSp>
          <p:nvCxnSpPr>
            <p:cNvPr id="7" name="Conector recto de flecha 6"/>
            <p:cNvCxnSpPr/>
            <p:nvPr/>
          </p:nvCxnSpPr>
          <p:spPr>
            <a:xfrm flipH="1">
              <a:off x="3419872" y="404664"/>
              <a:ext cx="648072" cy="1152128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CuadroTexto 28"/>
            <p:cNvSpPr txBox="1"/>
            <p:nvPr/>
          </p:nvSpPr>
          <p:spPr>
            <a:xfrm rot="18064298">
              <a:off x="3194624" y="778695"/>
              <a:ext cx="9448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F3=4,5N</a:t>
              </a:r>
              <a:endParaRPr lang="es-AR" sz="1200" dirty="0"/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6200549" y="3703843"/>
            <a:ext cx="1368152" cy="1008112"/>
            <a:chOff x="4093951" y="2132856"/>
            <a:chExt cx="1368152" cy="1008112"/>
          </a:xfrm>
        </p:grpSpPr>
        <p:cxnSp>
          <p:nvCxnSpPr>
            <p:cNvPr id="37" name="Conector recto de flecha 36"/>
            <p:cNvCxnSpPr/>
            <p:nvPr/>
          </p:nvCxnSpPr>
          <p:spPr>
            <a:xfrm>
              <a:off x="4093951" y="2132856"/>
              <a:ext cx="1368152" cy="10081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uadroTexto 37"/>
            <p:cNvSpPr txBox="1"/>
            <p:nvPr/>
          </p:nvSpPr>
          <p:spPr>
            <a:xfrm rot="2136387">
              <a:off x="4506582" y="2493783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F1=6N</a:t>
              </a:r>
              <a:endParaRPr lang="es-AR" sz="1200" dirty="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7561556" y="4146316"/>
            <a:ext cx="887273" cy="576064"/>
            <a:chOff x="4814031" y="3729806"/>
            <a:chExt cx="887273" cy="576064"/>
          </a:xfrm>
        </p:grpSpPr>
        <p:cxnSp>
          <p:nvCxnSpPr>
            <p:cNvPr id="40" name="Conector recto de flecha 39"/>
            <p:cNvCxnSpPr/>
            <p:nvPr/>
          </p:nvCxnSpPr>
          <p:spPr>
            <a:xfrm flipV="1">
              <a:off x="4814031" y="3729806"/>
              <a:ext cx="648072" cy="5760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CuadroTexto 40"/>
            <p:cNvSpPr txBox="1"/>
            <p:nvPr/>
          </p:nvSpPr>
          <p:spPr>
            <a:xfrm rot="19114455">
              <a:off x="4909216" y="3968184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F2=3N</a:t>
              </a:r>
              <a:endParaRPr lang="es-AR" sz="1200" dirty="0"/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7581387" y="4203340"/>
            <a:ext cx="648072" cy="1231567"/>
            <a:chOff x="4814031" y="3140968"/>
            <a:chExt cx="648072" cy="1231567"/>
          </a:xfrm>
        </p:grpSpPr>
        <p:cxnSp>
          <p:nvCxnSpPr>
            <p:cNvPr id="43" name="Conector recto de flecha 42"/>
            <p:cNvCxnSpPr/>
            <p:nvPr/>
          </p:nvCxnSpPr>
          <p:spPr>
            <a:xfrm flipH="1">
              <a:off x="4814031" y="3140968"/>
              <a:ext cx="648072" cy="11521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4" name="CuadroTexto 43"/>
            <p:cNvSpPr txBox="1"/>
            <p:nvPr/>
          </p:nvSpPr>
          <p:spPr>
            <a:xfrm rot="18064298">
              <a:off x="4837376" y="3761596"/>
              <a:ext cx="9448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F3=4,5N</a:t>
              </a:r>
              <a:endParaRPr lang="es-AR" sz="1200" dirty="0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6233066" y="3729806"/>
            <a:ext cx="1368152" cy="1717403"/>
            <a:chOff x="4093951" y="2132856"/>
            <a:chExt cx="1368152" cy="1717403"/>
          </a:xfrm>
        </p:grpSpPr>
        <p:cxnSp>
          <p:nvCxnSpPr>
            <p:cNvPr id="46" name="Conector recto de flecha 45"/>
            <p:cNvCxnSpPr/>
            <p:nvPr/>
          </p:nvCxnSpPr>
          <p:spPr>
            <a:xfrm>
              <a:off x="4093951" y="2132856"/>
              <a:ext cx="1368152" cy="159695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uadroTexto 46"/>
            <p:cNvSpPr txBox="1"/>
            <p:nvPr/>
          </p:nvSpPr>
          <p:spPr>
            <a:xfrm rot="3004009">
              <a:off x="3808646" y="2854362"/>
              <a:ext cx="17147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Resultante= 7,5 N </a:t>
              </a:r>
              <a:endParaRPr lang="es-AR" sz="1200" dirty="0"/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6703996" y="1227137"/>
            <a:ext cx="648072" cy="1152128"/>
            <a:chOff x="4814031" y="3140968"/>
            <a:chExt cx="648072" cy="1152128"/>
          </a:xfrm>
        </p:grpSpPr>
        <p:cxnSp>
          <p:nvCxnSpPr>
            <p:cNvPr id="55" name="Conector recto de flecha 54"/>
            <p:cNvCxnSpPr/>
            <p:nvPr/>
          </p:nvCxnSpPr>
          <p:spPr>
            <a:xfrm flipH="1">
              <a:off x="4814031" y="3140968"/>
              <a:ext cx="648072" cy="115212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6" name="CuadroTexto 55"/>
            <p:cNvSpPr txBox="1"/>
            <p:nvPr/>
          </p:nvSpPr>
          <p:spPr>
            <a:xfrm rot="18064298">
              <a:off x="4501029" y="3578533"/>
              <a:ext cx="9448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F3=4,5N</a:t>
              </a:r>
              <a:endParaRPr lang="es-AR" sz="1200" dirty="0"/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6731722" y="2361083"/>
            <a:ext cx="1368152" cy="1008112"/>
            <a:chOff x="4093951" y="2132856"/>
            <a:chExt cx="1368152" cy="1008112"/>
          </a:xfrm>
        </p:grpSpPr>
        <p:cxnSp>
          <p:nvCxnSpPr>
            <p:cNvPr id="58" name="Conector recto de flecha 57"/>
            <p:cNvCxnSpPr/>
            <p:nvPr/>
          </p:nvCxnSpPr>
          <p:spPr>
            <a:xfrm>
              <a:off x="4093951" y="2132856"/>
              <a:ext cx="1368152" cy="10081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uadroTexto 58"/>
            <p:cNvSpPr txBox="1"/>
            <p:nvPr/>
          </p:nvSpPr>
          <p:spPr>
            <a:xfrm rot="2136387">
              <a:off x="4506582" y="2493783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F1=6N</a:t>
              </a:r>
              <a:endParaRPr lang="es-AR" sz="1200" dirty="0"/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8028384" y="2795568"/>
            <a:ext cx="887273" cy="576064"/>
            <a:chOff x="4814031" y="3729806"/>
            <a:chExt cx="887273" cy="576064"/>
          </a:xfrm>
        </p:grpSpPr>
        <p:cxnSp>
          <p:nvCxnSpPr>
            <p:cNvPr id="64" name="Conector recto de flecha 63"/>
            <p:cNvCxnSpPr/>
            <p:nvPr/>
          </p:nvCxnSpPr>
          <p:spPr>
            <a:xfrm flipV="1">
              <a:off x="4814031" y="3729806"/>
              <a:ext cx="648072" cy="5760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65" name="CuadroTexto 64"/>
            <p:cNvSpPr txBox="1"/>
            <p:nvPr/>
          </p:nvSpPr>
          <p:spPr>
            <a:xfrm rot="19114455">
              <a:off x="4909216" y="3968184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F2=3N</a:t>
              </a:r>
              <a:endParaRPr lang="es-AR" sz="1200" dirty="0"/>
            </a:p>
          </p:txBody>
        </p:sp>
      </p:grpSp>
      <p:grpSp>
        <p:nvGrpSpPr>
          <p:cNvPr id="66" name="Grupo 65"/>
          <p:cNvGrpSpPr/>
          <p:nvPr/>
        </p:nvGrpSpPr>
        <p:grpSpPr>
          <a:xfrm>
            <a:off x="7350780" y="1241440"/>
            <a:ext cx="1368152" cy="1717403"/>
            <a:chOff x="4093951" y="2132856"/>
            <a:chExt cx="1368152" cy="1717403"/>
          </a:xfrm>
        </p:grpSpPr>
        <p:cxnSp>
          <p:nvCxnSpPr>
            <p:cNvPr id="67" name="Conector recto de flecha 66"/>
            <p:cNvCxnSpPr/>
            <p:nvPr/>
          </p:nvCxnSpPr>
          <p:spPr>
            <a:xfrm>
              <a:off x="4093951" y="2132856"/>
              <a:ext cx="1368152" cy="159695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uadroTexto 67"/>
            <p:cNvSpPr txBox="1"/>
            <p:nvPr/>
          </p:nvSpPr>
          <p:spPr>
            <a:xfrm rot="3004009">
              <a:off x="3808646" y="2854362"/>
              <a:ext cx="17147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200" dirty="0" smtClean="0"/>
                <a:t>Resultante= 7,5 N </a:t>
              </a:r>
              <a:endParaRPr lang="es-AR" sz="1200" dirty="0"/>
            </a:p>
          </p:txBody>
        </p:sp>
      </p:grpSp>
      <p:sp>
        <p:nvSpPr>
          <p:cNvPr id="69" name="CuadroTexto 68"/>
          <p:cNvSpPr txBox="1"/>
          <p:nvPr/>
        </p:nvSpPr>
        <p:spPr>
          <a:xfrm>
            <a:off x="4067944" y="551723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Se puede apreciar que no importa en que orden se sumen ya que el resultado siempre será el mismo.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963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 preferRelativeResize="0">
            <a:picLocks/>
          </p:cNvPicPr>
          <p:nvPr/>
        </p:nvPicPr>
        <p:blipFill rotWithShape="1">
          <a:blip r:embed="rId2"/>
          <a:srcRect l="17437" t="20217" r="19639" b="4309"/>
          <a:stretch/>
        </p:blipFill>
        <p:spPr>
          <a:xfrm>
            <a:off x="539552" y="663635"/>
            <a:ext cx="7632848" cy="506823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844" y="160483"/>
            <a:ext cx="914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Existe otra manera de obtener la resultante?</a:t>
            </a:r>
            <a:endParaRPr lang="es-AR" dirty="0"/>
          </a:p>
        </p:txBody>
      </p:sp>
      <p:pic>
        <p:nvPicPr>
          <p:cNvPr id="2052" name="Picture 4" descr="Imagen relacionada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19" y="1199170"/>
            <a:ext cx="2511989" cy="176562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4499992" y="836712"/>
            <a:ext cx="0" cy="3168352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2627784" y="2678477"/>
            <a:ext cx="496855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4499992" y="624983"/>
            <a:ext cx="2504" cy="205349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3691278" y="2678477"/>
            <a:ext cx="792088" cy="103855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4497292" y="2678477"/>
            <a:ext cx="792088" cy="103855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4458350" y="1896965"/>
            <a:ext cx="2993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rgbClr val="00B050"/>
                </a:solidFill>
              </a:rPr>
              <a:t>Resultante= 8kgf</a:t>
            </a:r>
            <a:endParaRPr lang="es-AR" sz="1600" dirty="0">
              <a:solidFill>
                <a:srgbClr val="00B05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925053" y="2938316"/>
            <a:ext cx="1591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70C0"/>
                </a:solidFill>
              </a:rPr>
              <a:t>F2= 5 </a:t>
            </a:r>
            <a:r>
              <a:rPr lang="es-AR" dirty="0" err="1" smtClean="0">
                <a:solidFill>
                  <a:srgbClr val="0070C0"/>
                </a:solidFill>
              </a:rPr>
              <a:t>kgf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901892" y="2938316"/>
            <a:ext cx="1187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</a:rPr>
              <a:t>F1</a:t>
            </a:r>
            <a:r>
              <a:rPr lang="es-AR" dirty="0" smtClean="0"/>
              <a:t>=</a:t>
            </a:r>
            <a:r>
              <a:rPr lang="es-AR" dirty="0" smtClean="0">
                <a:solidFill>
                  <a:schemeClr val="accent4"/>
                </a:solidFill>
              </a:rPr>
              <a:t>F2</a:t>
            </a:r>
            <a:endParaRPr lang="es-AR" dirty="0">
              <a:solidFill>
                <a:schemeClr val="accent4"/>
              </a:solidFill>
            </a:endParaRPr>
          </a:p>
        </p:txBody>
      </p:sp>
      <p:sp>
        <p:nvSpPr>
          <p:cNvPr id="21" name="Arco 20"/>
          <p:cNvSpPr/>
          <p:nvPr/>
        </p:nvSpPr>
        <p:spPr>
          <a:xfrm rot="3541824">
            <a:off x="4322947" y="2517835"/>
            <a:ext cx="721117" cy="667120"/>
          </a:xfrm>
          <a:prstGeom prst="arc">
            <a:avLst>
              <a:gd name="adj1" fmla="val 16200000"/>
              <a:gd name="adj2" fmla="val 28050"/>
            </a:avLst>
          </a:prstGeom>
          <a:ln>
            <a:solidFill>
              <a:srgbClr val="0070C0"/>
            </a:solidFill>
            <a:headEnd type="triangl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00B050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5436096" y="27089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s-AR" dirty="0" smtClean="0"/>
              <a:t>= 53,1301023473º</a:t>
            </a:r>
            <a:endParaRPr lang="es-AR" dirty="0"/>
          </a:p>
        </p:txBody>
      </p:sp>
      <p:cxnSp>
        <p:nvCxnSpPr>
          <p:cNvPr id="30" name="Conector recto de flecha 29"/>
          <p:cNvCxnSpPr/>
          <p:nvPr/>
        </p:nvCxnSpPr>
        <p:spPr>
          <a:xfrm flipH="1">
            <a:off x="3691278" y="2678477"/>
            <a:ext cx="767072" cy="0"/>
          </a:xfrm>
          <a:prstGeom prst="straightConnector1">
            <a:avLst/>
          </a:prstGeom>
          <a:ln w="3810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4497292" y="2678477"/>
            <a:ext cx="792088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4497292" y="2678477"/>
            <a:ext cx="0" cy="1038555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539552" y="491584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>
                <a:latin typeface="Arial Black" panose="020B0A04020102020204" pitchFamily="34" charset="0"/>
              </a:rPr>
              <a:t>F1x </a:t>
            </a:r>
            <a:r>
              <a:rPr lang="es-AR" sz="1200" b="1" dirty="0" err="1" smtClean="0">
                <a:latin typeface="Arial Black" panose="020B0A04020102020204" pitchFamily="34" charset="0"/>
              </a:rPr>
              <a:t>cos</a:t>
            </a:r>
            <a:r>
              <a:rPr lang="es-AR" sz="1200" b="1" dirty="0" smtClean="0">
                <a:latin typeface="Arial Black" panose="020B0A04020102020204" pitchFamily="34" charset="0"/>
              </a:rPr>
              <a:t> 36,8698976465º= F2xcos 36,8698976465º=5 </a:t>
            </a:r>
            <a:r>
              <a:rPr lang="es-AR" sz="1200" b="1" dirty="0" err="1" smtClean="0">
                <a:latin typeface="Arial Black" panose="020B0A04020102020204" pitchFamily="34" charset="0"/>
              </a:rPr>
              <a:t>kgfxcos</a:t>
            </a:r>
            <a:r>
              <a:rPr lang="es-AR" sz="1200" b="1" dirty="0" smtClean="0">
                <a:latin typeface="Arial Black" panose="020B0A04020102020204" pitchFamily="34" charset="0"/>
              </a:rPr>
              <a:t> 36,8698976465º= 4kgf</a:t>
            </a:r>
          </a:p>
          <a:p>
            <a:r>
              <a:rPr lang="es-AR" dirty="0" smtClean="0">
                <a:solidFill>
                  <a:srgbClr val="00B050"/>
                </a:solidFill>
              </a:rPr>
              <a:t>Resultante= 4kgf+4kgf= 8kgf</a:t>
            </a:r>
          </a:p>
          <a:p>
            <a:r>
              <a:rPr lang="es-AR" dirty="0" smtClean="0"/>
              <a:t>De esta manera el cálculo es mucho más preciso.</a:t>
            </a:r>
            <a:endParaRPr lang="es-AR" dirty="0"/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4497292" y="3717032"/>
            <a:ext cx="0" cy="1038555"/>
          </a:xfrm>
          <a:prstGeom prst="straightConnector1">
            <a:avLst/>
          </a:prstGeom>
          <a:ln w="3810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/>
          <p:cNvSpPr txBox="1"/>
          <p:nvPr/>
        </p:nvSpPr>
        <p:spPr>
          <a:xfrm>
            <a:off x="4483366" y="4235139"/>
            <a:ext cx="114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</a:rPr>
              <a:t>F1y</a:t>
            </a:r>
            <a:r>
              <a:rPr lang="es-AR" dirty="0" smtClean="0"/>
              <a:t>=</a:t>
            </a:r>
            <a:r>
              <a:rPr lang="es-AR" dirty="0" smtClean="0">
                <a:solidFill>
                  <a:srgbClr val="0070C0"/>
                </a:solidFill>
              </a:rPr>
              <a:t>F2y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4554879" y="2325775"/>
            <a:ext cx="60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70C0"/>
                </a:solidFill>
              </a:rPr>
              <a:t>F2x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3842234" y="2349795"/>
            <a:ext cx="6001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</a:rPr>
              <a:t>F1x</a:t>
            </a:r>
            <a:endParaRPr lang="es-AR" dirty="0">
              <a:solidFill>
                <a:srgbClr val="7030A0"/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4528481" y="787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Y</a:t>
            </a:r>
            <a:endParaRPr lang="es-AR" dirty="0"/>
          </a:p>
        </p:txBody>
      </p:sp>
      <p:sp>
        <p:nvSpPr>
          <p:cNvPr id="53" name="CuadroTexto 52"/>
          <p:cNvSpPr txBox="1"/>
          <p:nvPr/>
        </p:nvSpPr>
        <p:spPr>
          <a:xfrm>
            <a:off x="7303460" y="225048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X</a:t>
            </a:r>
            <a:endParaRPr lang="es-AR" dirty="0"/>
          </a:p>
        </p:txBody>
      </p:sp>
      <p:cxnSp>
        <p:nvCxnSpPr>
          <p:cNvPr id="54" name="Conector recto 53"/>
          <p:cNvCxnSpPr/>
          <p:nvPr/>
        </p:nvCxnSpPr>
        <p:spPr>
          <a:xfrm>
            <a:off x="1482643" y="1772816"/>
            <a:ext cx="425061" cy="76164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 flipH="1">
            <a:off x="1060598" y="1748793"/>
            <a:ext cx="401224" cy="76164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H="1" flipV="1">
            <a:off x="1468019" y="1032967"/>
            <a:ext cx="11924" cy="71582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/>
          <p:cNvCxnSpPr/>
          <p:nvPr/>
        </p:nvCxnSpPr>
        <p:spPr>
          <a:xfrm flipH="1">
            <a:off x="1187624" y="3212976"/>
            <a:ext cx="432048" cy="52068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/>
          <p:cNvCxnSpPr/>
          <p:nvPr/>
        </p:nvCxnSpPr>
        <p:spPr>
          <a:xfrm>
            <a:off x="1201409" y="3703232"/>
            <a:ext cx="398731" cy="531907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Conector recto de flecha 2055"/>
          <p:cNvCxnSpPr/>
          <p:nvPr/>
        </p:nvCxnSpPr>
        <p:spPr>
          <a:xfrm flipV="1">
            <a:off x="1600140" y="3212976"/>
            <a:ext cx="19532" cy="102216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uadroTexto 73"/>
          <p:cNvSpPr txBox="1"/>
          <p:nvPr/>
        </p:nvSpPr>
        <p:spPr>
          <a:xfrm>
            <a:off x="2901891" y="2938316"/>
            <a:ext cx="1187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</a:rPr>
              <a:t>F1</a:t>
            </a:r>
            <a:r>
              <a:rPr lang="es-AR" dirty="0" smtClean="0"/>
              <a:t>=</a:t>
            </a:r>
            <a:r>
              <a:rPr lang="es-AR" dirty="0" smtClean="0">
                <a:solidFill>
                  <a:schemeClr val="accent4"/>
                </a:solidFill>
              </a:rPr>
              <a:t>F2</a:t>
            </a:r>
            <a:endParaRPr lang="es-AR" dirty="0">
              <a:solidFill>
                <a:schemeClr val="accent4"/>
              </a:solidFill>
            </a:endParaRPr>
          </a:p>
        </p:txBody>
      </p:sp>
      <p:sp>
        <p:nvSpPr>
          <p:cNvPr id="2057" name="CuadroTexto 2056"/>
          <p:cNvSpPr txBox="1"/>
          <p:nvPr/>
        </p:nvSpPr>
        <p:spPr>
          <a:xfrm>
            <a:off x="1053295" y="3252002"/>
            <a:ext cx="50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F1</a:t>
            </a:r>
            <a:endParaRPr lang="es-AR" dirty="0"/>
          </a:p>
        </p:txBody>
      </p:sp>
      <p:sp>
        <p:nvSpPr>
          <p:cNvPr id="77" name="CuadroTexto 76"/>
          <p:cNvSpPr txBox="1"/>
          <p:nvPr/>
        </p:nvSpPr>
        <p:spPr>
          <a:xfrm>
            <a:off x="1035036" y="3927081"/>
            <a:ext cx="50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F2</a:t>
            </a:r>
            <a:endParaRPr lang="es-AR" dirty="0"/>
          </a:p>
        </p:txBody>
      </p:sp>
      <p:sp>
        <p:nvSpPr>
          <p:cNvPr id="78" name="CuadroTexto 77"/>
          <p:cNvSpPr txBox="1"/>
          <p:nvPr/>
        </p:nvSpPr>
        <p:spPr>
          <a:xfrm>
            <a:off x="1578034" y="3615066"/>
            <a:ext cx="1193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Resultante</a:t>
            </a:r>
            <a:endParaRPr lang="es-AR" sz="1400" b="1" dirty="0"/>
          </a:p>
        </p:txBody>
      </p:sp>
      <p:sp>
        <p:nvSpPr>
          <p:cNvPr id="2058" name="CuadroTexto 2057"/>
          <p:cNvSpPr txBox="1"/>
          <p:nvPr/>
        </p:nvSpPr>
        <p:spPr>
          <a:xfrm>
            <a:off x="947945" y="4308687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Método Gráfico </a:t>
            </a:r>
            <a:endParaRPr lang="es-AR" sz="1200" b="1" dirty="0"/>
          </a:p>
        </p:txBody>
      </p:sp>
    </p:spTree>
    <p:extLst>
      <p:ext uri="{BB962C8B-B14F-4D97-AF65-F5344CB8AC3E}">
        <p14:creationId xmlns:p14="http://schemas.microsoft.com/office/powerpoint/2010/main" val="31348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1600" y="404664"/>
            <a:ext cx="7272808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36004" y="219998"/>
            <a:ext cx="91440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MOMENTO DE UNA FUERZA RESPECTO DE UN PUNTO</a:t>
            </a:r>
            <a:endParaRPr lang="es-AR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94311" y="727188"/>
            <a:ext cx="8570178" cy="646331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Conceptualmente el momento es un giro alrededor de un punto.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Se calcula tomando distancia respecto de ese  punto.</a:t>
            </a:r>
            <a:endParaRPr lang="es-AR" dirty="0"/>
          </a:p>
        </p:txBody>
      </p:sp>
      <p:sp>
        <p:nvSpPr>
          <p:cNvPr id="6" name="CuadroTexto 5"/>
          <p:cNvSpPr txBox="1"/>
          <p:nvPr/>
        </p:nvSpPr>
        <p:spPr>
          <a:xfrm>
            <a:off x="2699792" y="1813466"/>
            <a:ext cx="3888432" cy="452431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Esto se explica claramente observando lo que sucede cuando abrimos una puerta.</a:t>
            </a:r>
          </a:p>
          <a:p>
            <a:r>
              <a:rPr lang="es-AR" dirty="0" smtClean="0"/>
              <a:t>La fuerza se ejerce en el picaporte, el punto de giro está en las bisagras.</a:t>
            </a:r>
          </a:p>
          <a:p>
            <a:r>
              <a:rPr lang="es-AR" dirty="0" smtClean="0"/>
              <a:t>Entonces, el momento será     </a:t>
            </a:r>
          </a:p>
          <a:p>
            <a:endParaRPr lang="es-AR" b="1" i="1" dirty="0">
              <a:solidFill>
                <a:schemeClr val="accent2"/>
              </a:solidFill>
            </a:endParaRPr>
          </a:p>
          <a:p>
            <a:r>
              <a:rPr lang="es-AR" b="1" i="1" smtClean="0">
                <a:solidFill>
                  <a:schemeClr val="accent2"/>
                </a:solidFill>
              </a:rPr>
              <a:t>Fuerza x distancia= MOMENTO</a:t>
            </a:r>
            <a:endParaRPr lang="es-AR" b="1" i="1" dirty="0" smtClean="0">
              <a:solidFill>
                <a:schemeClr val="accent2"/>
              </a:solidFill>
            </a:endParaRPr>
          </a:p>
          <a:p>
            <a:endParaRPr lang="es-AR" b="1" i="1" dirty="0">
              <a:solidFill>
                <a:schemeClr val="accent2"/>
              </a:solidFill>
            </a:endParaRPr>
          </a:p>
          <a:p>
            <a:r>
              <a:rPr lang="es-AR" b="1" i="1" dirty="0" smtClean="0">
                <a:solidFill>
                  <a:schemeClr val="accent2"/>
                </a:solidFill>
              </a:rPr>
              <a:t>Distancia : </a:t>
            </a:r>
          </a:p>
          <a:p>
            <a:r>
              <a:rPr lang="es-AR" b="1" i="1" dirty="0" smtClean="0">
                <a:solidFill>
                  <a:schemeClr val="accent2"/>
                </a:solidFill>
              </a:rPr>
              <a:t>Segmento perpendicular 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i="1" dirty="0" smtClean="0">
                <a:solidFill>
                  <a:schemeClr val="accent2"/>
                </a:solidFill>
              </a:rPr>
              <a:t>la recta de acción de la fuerza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b="1" i="1" dirty="0" smtClean="0">
                <a:solidFill>
                  <a:schemeClr val="accent2"/>
                </a:solidFill>
              </a:rPr>
              <a:t>la recta que pasa por el punto res pecto del cual estamos tomando momento.</a:t>
            </a:r>
            <a:endParaRPr lang="es-AR" b="1" i="1" dirty="0">
              <a:solidFill>
                <a:schemeClr val="accent2"/>
              </a:solidFill>
            </a:endParaRPr>
          </a:p>
        </p:txBody>
      </p:sp>
      <p:pic>
        <p:nvPicPr>
          <p:cNvPr id="3078" name="Picture 6" descr="Resultado de imagen para puerta abriendose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79" y="1743350"/>
            <a:ext cx="2063801" cy="339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upo 31"/>
          <p:cNvGrpSpPr/>
          <p:nvPr/>
        </p:nvGrpSpPr>
        <p:grpSpPr>
          <a:xfrm>
            <a:off x="6732240" y="1124744"/>
            <a:ext cx="2447764" cy="4320480"/>
            <a:chOff x="571550" y="3429000"/>
            <a:chExt cx="904106" cy="1728192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50" y="3645024"/>
              <a:ext cx="800100" cy="1314450"/>
            </a:xfrm>
            <a:prstGeom prst="rect">
              <a:avLst/>
            </a:prstGeom>
          </p:spPr>
        </p:pic>
        <p:cxnSp>
          <p:nvCxnSpPr>
            <p:cNvPr id="11" name="Conector recto 10"/>
            <p:cNvCxnSpPr/>
            <p:nvPr/>
          </p:nvCxnSpPr>
          <p:spPr>
            <a:xfrm>
              <a:off x="653125" y="3429000"/>
              <a:ext cx="0" cy="172819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571550" y="4365104"/>
              <a:ext cx="61607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 flipH="1">
              <a:off x="571550" y="4302249"/>
              <a:ext cx="184026" cy="13486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1201441" y="3573016"/>
              <a:ext cx="0" cy="151216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 flipH="1">
              <a:off x="1127609" y="4293096"/>
              <a:ext cx="184026" cy="13486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uadroTexto 22"/>
            <p:cNvSpPr txBox="1"/>
            <p:nvPr/>
          </p:nvSpPr>
          <p:spPr>
            <a:xfrm>
              <a:off x="769393" y="408554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2"/>
                  </a:solidFill>
                </a:rPr>
                <a:t>d</a:t>
              </a:r>
              <a:endParaRPr lang="es-AR" dirty="0">
                <a:solidFill>
                  <a:schemeClr val="accent2"/>
                </a:solidFill>
              </a:endParaRP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1187624" y="414443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2"/>
                  </a:solidFill>
                </a:rPr>
                <a:t>F</a:t>
              </a:r>
              <a:endParaRPr lang="es-AR" dirty="0">
                <a:solidFill>
                  <a:schemeClr val="accent2"/>
                </a:solidFill>
              </a:endParaRPr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653588" y="4355951"/>
              <a:ext cx="216024" cy="144016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17822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5767216" y="0"/>
            <a:ext cx="334404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8305" y="293114"/>
            <a:ext cx="5785521" cy="632480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b="1" dirty="0" smtClean="0">
                <a:solidFill>
                  <a:srgbClr val="555555"/>
                </a:solidFill>
                <a:latin typeface="+mj-lt"/>
              </a:rPr>
              <a:t>CÁLCULO DE LA RESULTANTE DE UN SISTEMA DE FUERZAS PARALELAS DEL MISMO SENTIDO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1100" b="1" dirty="0" smtClean="0">
                <a:solidFill>
                  <a:srgbClr val="555555"/>
                </a:solidFill>
                <a:latin typeface="+mj-lt"/>
              </a:rPr>
              <a:t>Pensemos en la siguiente situación:</a:t>
            </a:r>
            <a:endParaRPr lang="es-AR" sz="1100" b="1" dirty="0">
              <a:solidFill>
                <a:srgbClr val="555555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La siguiente figura presenta un sistema de fuerzas paralelas , F1= 3kgf y F2= 4kgf de igual sentido que debe resolverse, encontrando: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la Resultante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punto de aplicación de la resultante.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Para hacerlo, debe tenerse en cuenta que la resultante de dicho sistema tendrá las siguientes particularidades: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Igual dirección y sentido que cualquiera de sus componentes.</a:t>
            </a:r>
            <a:endParaRPr kumimoji="0" lang="es-AR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Su módulo es igual la suma de los</a:t>
            </a:r>
            <a:r>
              <a:rPr kumimoji="0" lang="es-AR" sz="1100" b="1" i="1" u="none" strike="noStrike" cap="none" normalizeH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módulos de las componentes</a:t>
            </a: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: R = F1 + F2</a:t>
            </a:r>
            <a:endParaRPr kumimoji="0" lang="es-AR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Su punto de aplicación se obtiene a partir de la relación: F1 x d1 = F2 x d2</a:t>
            </a:r>
            <a:endParaRPr kumimoji="0" lang="es-AR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1100" b="1" i="1" dirty="0" smtClean="0">
                <a:solidFill>
                  <a:srgbClr val="555555"/>
                </a:solidFill>
                <a:latin typeface="+mj-lt"/>
              </a:rPr>
              <a:t>d1= distancia desde F1 hasta la resultante   d2= distancia desde F2 hasta la resultante.</a:t>
            </a: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/>
            </a:r>
            <a:b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</a:b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Resolviendo: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a) 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El módulo de la resultante (R) será entonces: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kumimoji="0" lang="es-AR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</a:rPr>
              <a:t>R = F1 + F2  =  3 kgf+4kgf=7kgf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b)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Para encontrar el punto de aplicación aplicamos la ecuación: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kumimoji="0" lang="es-AR" sz="11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F1 x d1 = F2 x d2</a:t>
            </a: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d1 + d2  = d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, (ver gráfico) y en este caso  </a:t>
            </a:r>
            <a:r>
              <a:rPr lang="es-AR" sz="1100" b="1" dirty="0">
                <a:solidFill>
                  <a:srgbClr val="555555"/>
                </a:solidFill>
              </a:rPr>
              <a:t>d1 + d2  = </a:t>
            </a:r>
            <a:r>
              <a:rPr lang="es-AR" sz="1100" b="1" dirty="0" smtClean="0">
                <a:solidFill>
                  <a:srgbClr val="555555"/>
                </a:solidFill>
              </a:rPr>
              <a:t>70 cm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</a:t>
            </a:r>
          </a:p>
          <a:p>
            <a:pPr lvl="0"/>
            <a:endParaRPr lang="es-AR" sz="1100" dirty="0">
              <a:solidFill>
                <a:srgbClr val="555555"/>
              </a:solidFill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Como puede apreciarse es una ecuación con dos incógnitas d1 y d2,</a:t>
            </a:r>
            <a:r>
              <a:rPr kumimoji="0" lang="es-AR" sz="1100" b="0" i="0" u="none" strike="noStrike" cap="none" normalizeH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por lo tanto podemos poner una incógnita en función de otra :</a:t>
            </a:r>
          </a:p>
          <a:p>
            <a:pPr lvl="0"/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d2 =  0,70 m – d1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Sustituyendo en la ecuación (1), tenemos: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F1 x d1 = F2 x d2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3kgf x d1  = 4kgf x (0,70m– d1)</a:t>
            </a:r>
          </a:p>
          <a:p>
            <a:pPr lvl="0"/>
            <a:r>
              <a:rPr lang="es-AR" sz="1100" dirty="0">
                <a:solidFill>
                  <a:srgbClr val="555555"/>
                </a:solidFill>
                <a:latin typeface="Lucida Sans Unicode"/>
              </a:rPr>
              <a:t>3kgf x d1  = 4kgf x </a:t>
            </a:r>
            <a:r>
              <a:rPr lang="es-AR" sz="1100" dirty="0" smtClean="0">
                <a:solidFill>
                  <a:srgbClr val="555555"/>
                </a:solidFill>
                <a:latin typeface="Lucida Sans Unicode"/>
              </a:rPr>
              <a:t>0,70m</a:t>
            </a:r>
            <a:r>
              <a:rPr lang="es-AR" sz="1100" dirty="0">
                <a:solidFill>
                  <a:srgbClr val="555555"/>
                </a:solidFill>
                <a:latin typeface="Lucida Sans Unicode"/>
              </a:rPr>
              <a:t>– </a:t>
            </a:r>
            <a:r>
              <a:rPr lang="es-AR" sz="1100" dirty="0" smtClean="0">
                <a:solidFill>
                  <a:srgbClr val="555555"/>
                </a:solidFill>
                <a:latin typeface="Lucida Sans Unicode"/>
              </a:rPr>
              <a:t>4kgfxd1</a:t>
            </a:r>
            <a:endParaRPr lang="es-AR" sz="1100" dirty="0">
              <a:solidFill>
                <a:srgbClr val="555555"/>
              </a:solidFill>
              <a:latin typeface="Lucida Sans Unicode"/>
            </a:endParaRPr>
          </a:p>
          <a:p>
            <a:pPr lvl="0"/>
            <a:r>
              <a:rPr lang="es-AR" sz="1100" dirty="0" smtClean="0">
                <a:solidFill>
                  <a:srgbClr val="555555"/>
                </a:solidFill>
              </a:rPr>
              <a:t>3kgf </a:t>
            </a:r>
            <a:r>
              <a:rPr lang="es-AR" sz="1100" dirty="0">
                <a:solidFill>
                  <a:srgbClr val="555555"/>
                </a:solidFill>
              </a:rPr>
              <a:t>x d1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=  2,8 </a:t>
            </a:r>
            <a:r>
              <a:rPr kumimoji="0" lang="es-AR" sz="11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kgf</a:t>
            </a:r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m – 4kgf x d1</a:t>
            </a:r>
            <a:endParaRPr lang="es-AR" sz="1100" dirty="0">
              <a:solidFill>
                <a:srgbClr val="555555"/>
              </a:solidFill>
              <a:latin typeface="+mj-lt"/>
            </a:endParaRP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Agrupando en uno de los miembros a los términos que contienen a “d1”</a:t>
            </a:r>
          </a:p>
          <a:p>
            <a:r>
              <a:rPr lang="es-AR" sz="1100" dirty="0">
                <a:solidFill>
                  <a:srgbClr val="555555"/>
                </a:solidFill>
              </a:rPr>
              <a:t>3kgf x </a:t>
            </a:r>
            <a:r>
              <a:rPr lang="es-AR" sz="1100" dirty="0" smtClean="0">
                <a:solidFill>
                  <a:srgbClr val="555555"/>
                </a:solidFill>
              </a:rPr>
              <a:t>d1+</a:t>
            </a:r>
            <a:r>
              <a:rPr lang="es-AR" sz="1100" dirty="0">
                <a:solidFill>
                  <a:srgbClr val="555555"/>
                </a:solidFill>
              </a:rPr>
              <a:t>4kgf x </a:t>
            </a:r>
            <a:r>
              <a:rPr lang="es-AR" sz="1100" dirty="0" smtClean="0">
                <a:solidFill>
                  <a:srgbClr val="555555"/>
                </a:solidFill>
              </a:rPr>
              <a:t>d1= </a:t>
            </a:r>
            <a:r>
              <a:rPr lang="es-AR" sz="1100" dirty="0">
                <a:solidFill>
                  <a:srgbClr val="555555"/>
                </a:solidFill>
              </a:rPr>
              <a:t>2,8 </a:t>
            </a:r>
            <a:r>
              <a:rPr lang="es-AR" sz="1100" dirty="0" err="1">
                <a:solidFill>
                  <a:srgbClr val="555555"/>
                </a:solidFill>
              </a:rPr>
              <a:t>kgf</a:t>
            </a:r>
            <a:r>
              <a:rPr lang="es-AR" sz="1100" dirty="0">
                <a:solidFill>
                  <a:srgbClr val="555555"/>
                </a:solidFill>
              </a:rPr>
              <a:t> m </a:t>
            </a:r>
          </a:p>
          <a:p>
            <a:pPr lvl="0"/>
            <a:r>
              <a:rPr kumimoji="0" lang="es-AR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d1(3kgf+4kgf)= 2,8kgfm</a:t>
            </a:r>
          </a:p>
          <a:p>
            <a:pPr lvl="0"/>
            <a:r>
              <a:rPr lang="es-AR" sz="1400" b="1" dirty="0" smtClean="0">
                <a:solidFill>
                  <a:srgbClr val="7030A0"/>
                </a:solidFill>
                <a:latin typeface="+mj-lt"/>
              </a:rPr>
              <a:t>d1= 2,8 </a:t>
            </a:r>
            <a:r>
              <a:rPr lang="es-AR" sz="1400" b="1" dirty="0" err="1" smtClean="0">
                <a:solidFill>
                  <a:srgbClr val="7030A0"/>
                </a:solidFill>
                <a:latin typeface="+mj-lt"/>
              </a:rPr>
              <a:t>kgfm</a:t>
            </a:r>
            <a:r>
              <a:rPr lang="es-AR" sz="1400" b="1" dirty="0" smtClean="0">
                <a:solidFill>
                  <a:srgbClr val="7030A0"/>
                </a:solidFill>
                <a:latin typeface="+mj-lt"/>
              </a:rPr>
              <a:t>/7 </a:t>
            </a:r>
            <a:r>
              <a:rPr lang="es-AR" sz="1400" b="1" dirty="0" err="1" smtClean="0">
                <a:solidFill>
                  <a:srgbClr val="7030A0"/>
                </a:solidFill>
                <a:latin typeface="+mj-lt"/>
              </a:rPr>
              <a:t>kgf</a:t>
            </a:r>
            <a:r>
              <a:rPr lang="es-AR" sz="1400" b="1" dirty="0" smtClean="0">
                <a:solidFill>
                  <a:srgbClr val="7030A0"/>
                </a:solidFill>
                <a:latin typeface="+mj-lt"/>
              </a:rPr>
              <a:t>= 0,4m </a:t>
            </a:r>
            <a:endParaRPr kumimoji="0" 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5875880" y="3346453"/>
            <a:ext cx="2440536" cy="1535874"/>
            <a:chOff x="5789861" y="285282"/>
            <a:chExt cx="3169000" cy="2228546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2"/>
            <a:srcRect l="30427" t="40555" r="25707" b="7301"/>
            <a:stretch/>
          </p:blipFill>
          <p:spPr>
            <a:xfrm>
              <a:off x="5789861" y="394804"/>
              <a:ext cx="3169000" cy="2119024"/>
            </a:xfrm>
            <a:prstGeom prst="rect">
              <a:avLst/>
            </a:prstGeom>
          </p:spPr>
        </p:pic>
        <p:grpSp>
          <p:nvGrpSpPr>
            <p:cNvPr id="17" name="Grupo 16"/>
            <p:cNvGrpSpPr/>
            <p:nvPr/>
          </p:nvGrpSpPr>
          <p:grpSpPr>
            <a:xfrm>
              <a:off x="5886612" y="285282"/>
              <a:ext cx="3049993" cy="1124683"/>
              <a:chOff x="5886612" y="285282"/>
              <a:chExt cx="3049993" cy="1124683"/>
            </a:xfrm>
          </p:grpSpPr>
          <p:cxnSp>
            <p:nvCxnSpPr>
              <p:cNvPr id="14" name="Conector recto 13"/>
              <p:cNvCxnSpPr/>
              <p:nvPr/>
            </p:nvCxnSpPr>
            <p:spPr>
              <a:xfrm>
                <a:off x="5940152" y="548680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uadroTexto 15"/>
              <p:cNvSpPr txBox="1"/>
              <p:nvPr/>
            </p:nvSpPr>
            <p:spPr>
              <a:xfrm>
                <a:off x="5886612" y="969517"/>
                <a:ext cx="864096" cy="334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900" dirty="0" smtClean="0"/>
                  <a:t>F1=3kgf</a:t>
                </a:r>
                <a:endParaRPr lang="es-AR" sz="900" dirty="0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8072509" y="1075029"/>
                <a:ext cx="864096" cy="334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900" dirty="0" smtClean="0"/>
                  <a:t>F2=4kgf</a:t>
                </a:r>
                <a:endParaRPr lang="es-AR" sz="900" dirty="0"/>
              </a:p>
            </p:txBody>
          </p:sp>
          <p:sp>
            <p:nvSpPr>
              <p:cNvPr id="21" name="CuadroTexto 20"/>
              <p:cNvSpPr txBox="1"/>
              <p:nvPr/>
            </p:nvSpPr>
            <p:spPr>
              <a:xfrm>
                <a:off x="6984268" y="285282"/>
                <a:ext cx="1088241" cy="334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900" dirty="0" smtClean="0"/>
                  <a:t>d=70 cm</a:t>
                </a:r>
                <a:endParaRPr lang="es-AR" sz="900" dirty="0"/>
              </a:p>
            </p:txBody>
          </p:sp>
        </p:grpSp>
      </p:grpSp>
      <p:grpSp>
        <p:nvGrpSpPr>
          <p:cNvPr id="25" name="Grupo 24"/>
          <p:cNvGrpSpPr/>
          <p:nvPr/>
        </p:nvGrpSpPr>
        <p:grpSpPr>
          <a:xfrm>
            <a:off x="5942261" y="437682"/>
            <a:ext cx="3169000" cy="2228546"/>
            <a:chOff x="5789861" y="285282"/>
            <a:chExt cx="3169000" cy="2228546"/>
          </a:xfrm>
        </p:grpSpPr>
        <p:pic>
          <p:nvPicPr>
            <p:cNvPr id="26" name="Imagen 25"/>
            <p:cNvPicPr>
              <a:picLocks noChangeAspect="1"/>
            </p:cNvPicPr>
            <p:nvPr/>
          </p:nvPicPr>
          <p:blipFill rotWithShape="1">
            <a:blip r:embed="rId2"/>
            <a:srcRect l="30427" t="40555" r="25707" b="7301"/>
            <a:stretch/>
          </p:blipFill>
          <p:spPr>
            <a:xfrm>
              <a:off x="5789861" y="394804"/>
              <a:ext cx="3169000" cy="2119024"/>
            </a:xfrm>
            <a:prstGeom prst="rect">
              <a:avLst/>
            </a:prstGeom>
          </p:spPr>
        </p:pic>
        <p:grpSp>
          <p:nvGrpSpPr>
            <p:cNvPr id="27" name="Grupo 26"/>
            <p:cNvGrpSpPr/>
            <p:nvPr/>
          </p:nvGrpSpPr>
          <p:grpSpPr>
            <a:xfrm>
              <a:off x="5940152" y="285282"/>
              <a:ext cx="2996453" cy="1066746"/>
              <a:chOff x="5940152" y="285282"/>
              <a:chExt cx="2996453" cy="1066746"/>
            </a:xfrm>
          </p:grpSpPr>
          <p:cxnSp>
            <p:nvCxnSpPr>
              <p:cNvPr id="28" name="Conector recto 27"/>
              <p:cNvCxnSpPr/>
              <p:nvPr/>
            </p:nvCxnSpPr>
            <p:spPr>
              <a:xfrm>
                <a:off x="5940152" y="548680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CuadroTexto 28"/>
              <p:cNvSpPr txBox="1"/>
              <p:nvPr/>
            </p:nvSpPr>
            <p:spPr>
              <a:xfrm>
                <a:off x="6084168" y="1052736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200" dirty="0" smtClean="0"/>
                  <a:t>F1=3kgf</a:t>
                </a:r>
                <a:endParaRPr lang="es-AR" sz="1200" dirty="0"/>
              </a:p>
            </p:txBody>
          </p:sp>
          <p:sp>
            <p:nvSpPr>
              <p:cNvPr id="30" name="CuadroTexto 29"/>
              <p:cNvSpPr txBox="1"/>
              <p:nvPr/>
            </p:nvSpPr>
            <p:spPr>
              <a:xfrm>
                <a:off x="8072509" y="1075029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200" dirty="0" smtClean="0"/>
                  <a:t>F2=4kgf</a:t>
                </a:r>
                <a:endParaRPr lang="es-AR" sz="1200" dirty="0"/>
              </a:p>
            </p:txBody>
          </p:sp>
          <p:sp>
            <p:nvSpPr>
              <p:cNvPr id="31" name="CuadroTexto 30"/>
              <p:cNvSpPr txBox="1"/>
              <p:nvPr/>
            </p:nvSpPr>
            <p:spPr>
              <a:xfrm>
                <a:off x="6984268" y="285282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200" dirty="0" smtClean="0"/>
                  <a:t>d=70 cm</a:t>
                </a:r>
                <a:endParaRPr lang="es-AR" sz="1200" dirty="0"/>
              </a:p>
            </p:txBody>
          </p:sp>
        </p:grpSp>
      </p:grpSp>
      <p:cxnSp>
        <p:nvCxnSpPr>
          <p:cNvPr id="33" name="Conector recto de flecha 32"/>
          <p:cNvCxnSpPr/>
          <p:nvPr/>
        </p:nvCxnSpPr>
        <p:spPr>
          <a:xfrm>
            <a:off x="7100664" y="3577285"/>
            <a:ext cx="0" cy="201195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7096148" y="5235709"/>
            <a:ext cx="665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" dirty="0" smtClean="0"/>
              <a:t>R=7kgf</a:t>
            </a:r>
            <a:endParaRPr lang="es-AR" sz="900" dirty="0"/>
          </a:p>
        </p:txBody>
      </p:sp>
      <p:cxnSp>
        <p:nvCxnSpPr>
          <p:cNvPr id="35" name="Conector recto 34"/>
          <p:cNvCxnSpPr/>
          <p:nvPr/>
        </p:nvCxnSpPr>
        <p:spPr>
          <a:xfrm>
            <a:off x="5976619" y="4293096"/>
            <a:ext cx="1119529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7096148" y="4437112"/>
            <a:ext cx="1169146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6283123" y="4365104"/>
            <a:ext cx="5931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d1</a:t>
            </a:r>
            <a:endParaRPr lang="es-AR" sz="10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7465046" y="4467251"/>
            <a:ext cx="5931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d2</a:t>
            </a:r>
            <a:endParaRPr lang="es-AR" sz="1000" dirty="0"/>
          </a:p>
        </p:txBody>
      </p:sp>
      <p:grpSp>
        <p:nvGrpSpPr>
          <p:cNvPr id="56" name="Grupo 55"/>
          <p:cNvGrpSpPr/>
          <p:nvPr/>
        </p:nvGrpSpPr>
        <p:grpSpPr>
          <a:xfrm>
            <a:off x="-24064" y="4309662"/>
            <a:ext cx="2013503" cy="777358"/>
            <a:chOff x="-11631" y="3728712"/>
            <a:chExt cx="2013503" cy="777358"/>
          </a:xfrm>
        </p:grpSpPr>
        <p:sp>
          <p:nvSpPr>
            <p:cNvPr id="47" name="Elipse 46"/>
            <p:cNvSpPr/>
            <p:nvPr/>
          </p:nvSpPr>
          <p:spPr>
            <a:xfrm>
              <a:off x="-11631" y="3728712"/>
              <a:ext cx="2013503" cy="295797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1" name="Elipse 40"/>
            <p:cNvSpPr/>
            <p:nvPr/>
          </p:nvSpPr>
          <p:spPr>
            <a:xfrm>
              <a:off x="1115616" y="4293096"/>
              <a:ext cx="216024" cy="212974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46" name="Conector recto de flecha 45"/>
            <p:cNvCxnSpPr>
              <a:stCxn id="41" idx="7"/>
              <a:endCxn id="47" idx="5"/>
            </p:cNvCxnSpPr>
            <p:nvPr/>
          </p:nvCxnSpPr>
          <p:spPr>
            <a:xfrm flipV="1">
              <a:off x="1300004" y="3981191"/>
              <a:ext cx="406997" cy="343094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85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9650" y="208588"/>
            <a:ext cx="86978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Y si las fuerzas son paralelas???? Cuál sería la resultante?</a:t>
            </a:r>
            <a:endParaRPr lang="es-AR" dirty="0"/>
          </a:p>
        </p:txBody>
      </p:sp>
      <p:pic>
        <p:nvPicPr>
          <p:cNvPr id="4" name="Imagen 3"/>
          <p:cNvPicPr preferRelativeResize="0">
            <a:picLocks/>
          </p:cNvPicPr>
          <p:nvPr/>
        </p:nvPicPr>
        <p:blipFill rotWithShape="1">
          <a:blip r:embed="rId2"/>
          <a:srcRect l="17437" t="20217" r="19639" b="7498"/>
          <a:stretch/>
        </p:blipFill>
        <p:spPr>
          <a:xfrm>
            <a:off x="59650" y="908720"/>
            <a:ext cx="8697827" cy="5400600"/>
          </a:xfrm>
          <a:prstGeom prst="rect">
            <a:avLst/>
          </a:prstGeom>
        </p:spPr>
      </p:pic>
      <p:pic>
        <p:nvPicPr>
          <p:cNvPr id="4098" name="Picture 2" descr="Resultado de imagen para lamparas colgan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7" y="908721"/>
            <a:ext cx="196536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upo 21"/>
          <p:cNvGrpSpPr/>
          <p:nvPr/>
        </p:nvGrpSpPr>
        <p:grpSpPr>
          <a:xfrm>
            <a:off x="2312887" y="908720"/>
            <a:ext cx="1712467" cy="636579"/>
            <a:chOff x="3514871" y="1412776"/>
            <a:chExt cx="1712467" cy="636579"/>
          </a:xfrm>
        </p:grpSpPr>
        <p:cxnSp>
          <p:nvCxnSpPr>
            <p:cNvPr id="8" name="Conector recto de flecha 7"/>
            <p:cNvCxnSpPr/>
            <p:nvPr/>
          </p:nvCxnSpPr>
          <p:spPr>
            <a:xfrm>
              <a:off x="3906009" y="1412776"/>
              <a:ext cx="6158" cy="5430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/>
            <p:cNvCxnSpPr/>
            <p:nvPr/>
          </p:nvCxnSpPr>
          <p:spPr>
            <a:xfrm flipH="1">
              <a:off x="4537454" y="1437383"/>
              <a:ext cx="2" cy="5184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/>
            <p:cNvCxnSpPr/>
            <p:nvPr/>
          </p:nvCxnSpPr>
          <p:spPr>
            <a:xfrm>
              <a:off x="5121831" y="1412776"/>
              <a:ext cx="8161" cy="5430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3897695" y="1412776"/>
              <a:ext cx="12490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/>
            <p:cNvSpPr txBox="1"/>
            <p:nvPr/>
          </p:nvSpPr>
          <p:spPr>
            <a:xfrm>
              <a:off x="3514871" y="1680023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1"/>
                  </a:solidFill>
                </a:rPr>
                <a:t>F1</a:t>
              </a:r>
              <a:endParaRPr lang="es-AR" dirty="0">
                <a:solidFill>
                  <a:schemeClr val="accent1"/>
                </a:solidFill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4171869" y="166927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1"/>
                  </a:solidFill>
                </a:rPr>
                <a:t>F2</a:t>
              </a:r>
              <a:endParaRPr lang="es-AR" dirty="0">
                <a:solidFill>
                  <a:schemeClr val="accent1"/>
                </a:solidFill>
              </a:endParaRP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4723282" y="167328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1"/>
                  </a:solidFill>
                </a:rPr>
                <a:t>F3</a:t>
              </a:r>
              <a:endParaRPr lang="es-AR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CuadroTexto 17"/>
          <p:cNvSpPr txBox="1"/>
          <p:nvPr/>
        </p:nvSpPr>
        <p:spPr>
          <a:xfrm>
            <a:off x="2164868" y="1681395"/>
            <a:ext cx="5131167" cy="646331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Si cada uno de los artefactos pesa 500 </a:t>
            </a:r>
            <a:r>
              <a:rPr lang="es-AR" dirty="0" err="1" smtClean="0"/>
              <a:t>gf</a:t>
            </a:r>
            <a:r>
              <a:rPr lang="es-AR" dirty="0" smtClean="0"/>
              <a:t>, la resultante será igual a suma de F1+F2+F3 </a:t>
            </a:r>
            <a:endParaRPr lang="es-AR" dirty="0"/>
          </a:p>
        </p:txBody>
      </p:sp>
      <p:sp>
        <p:nvSpPr>
          <p:cNvPr id="24" name="CuadroTexto 23"/>
          <p:cNvSpPr txBox="1"/>
          <p:nvPr/>
        </p:nvSpPr>
        <p:spPr>
          <a:xfrm>
            <a:off x="2164868" y="2896203"/>
            <a:ext cx="6592608" cy="646331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Si cada uno de los artefactos pesa 500 </a:t>
            </a:r>
            <a:r>
              <a:rPr lang="es-AR" dirty="0" err="1" smtClean="0"/>
              <a:t>gf</a:t>
            </a:r>
            <a:r>
              <a:rPr lang="es-AR" dirty="0" smtClean="0"/>
              <a:t>, la resultante será igual a suma de F1+F2+F3</a:t>
            </a:r>
            <a:endParaRPr lang="es-AR" dirty="0"/>
          </a:p>
        </p:txBody>
      </p:sp>
      <p:grpSp>
        <p:nvGrpSpPr>
          <p:cNvPr id="32" name="Grupo 31"/>
          <p:cNvGrpSpPr/>
          <p:nvPr/>
        </p:nvGrpSpPr>
        <p:grpSpPr>
          <a:xfrm>
            <a:off x="7296035" y="954638"/>
            <a:ext cx="1249075" cy="1360210"/>
            <a:chOff x="3897695" y="1412776"/>
            <a:chExt cx="1249075" cy="1360210"/>
          </a:xfrm>
        </p:grpSpPr>
        <p:cxnSp>
          <p:nvCxnSpPr>
            <p:cNvPr id="34" name="Conector recto de flecha 33"/>
            <p:cNvCxnSpPr/>
            <p:nvPr/>
          </p:nvCxnSpPr>
          <p:spPr>
            <a:xfrm flipH="1">
              <a:off x="4529442" y="1412776"/>
              <a:ext cx="8013" cy="54300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3897695" y="1412776"/>
              <a:ext cx="12490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uadroTexto 36"/>
            <p:cNvSpPr txBox="1"/>
            <p:nvPr/>
          </p:nvSpPr>
          <p:spPr>
            <a:xfrm>
              <a:off x="4045456" y="1490889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rgbClr val="00B050"/>
                  </a:solidFill>
                </a:rPr>
                <a:t>F1</a:t>
              </a:r>
              <a:endParaRPr lang="es-AR" dirty="0">
                <a:solidFill>
                  <a:srgbClr val="00B050"/>
                </a:solidFill>
              </a:endParaRP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4045456" y="188124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rgbClr val="00B050"/>
                  </a:solidFill>
                </a:rPr>
                <a:t>F2</a:t>
              </a:r>
              <a:endParaRPr lang="es-AR" dirty="0">
                <a:solidFill>
                  <a:srgbClr val="00B050"/>
                </a:solidFill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045456" y="240365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rgbClr val="00B050"/>
                  </a:solidFill>
                </a:rPr>
                <a:t>F3</a:t>
              </a:r>
              <a:endParaRPr lang="es-AR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63" name="Conector recto de flecha 62"/>
          <p:cNvCxnSpPr/>
          <p:nvPr/>
        </p:nvCxnSpPr>
        <p:spPr>
          <a:xfrm flipH="1">
            <a:off x="7927780" y="1451727"/>
            <a:ext cx="2" cy="5184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/>
          <p:nvPr/>
        </p:nvCxnSpPr>
        <p:spPr>
          <a:xfrm flipH="1">
            <a:off x="7935795" y="1932780"/>
            <a:ext cx="2" cy="5184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Conector recto 4095"/>
          <p:cNvCxnSpPr/>
          <p:nvPr/>
        </p:nvCxnSpPr>
        <p:spPr>
          <a:xfrm>
            <a:off x="2555776" y="1165219"/>
            <a:ext cx="15841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9" name="Conector recto 4098"/>
          <p:cNvCxnSpPr/>
          <p:nvPr/>
        </p:nvCxnSpPr>
        <p:spPr>
          <a:xfrm flipH="1">
            <a:off x="2627784" y="1032751"/>
            <a:ext cx="189159" cy="236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234943" y="1037976"/>
            <a:ext cx="189159" cy="236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>
            <a:off x="3842223" y="1026401"/>
            <a:ext cx="189159" cy="236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CuadroTexto 71"/>
          <p:cNvSpPr txBox="1"/>
          <p:nvPr/>
        </p:nvSpPr>
        <p:spPr>
          <a:xfrm>
            <a:off x="2842309" y="910092"/>
            <a:ext cx="358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</a:rPr>
              <a:t>d</a:t>
            </a:r>
            <a:endParaRPr lang="es-AR" dirty="0">
              <a:solidFill>
                <a:srgbClr val="00B050"/>
              </a:solidFill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3525979" y="903268"/>
            <a:ext cx="358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</a:rPr>
              <a:t>d</a:t>
            </a:r>
            <a:endParaRPr lang="es-AR" dirty="0">
              <a:solidFill>
                <a:srgbClr val="00B050"/>
              </a:solidFill>
            </a:endParaRPr>
          </a:p>
        </p:txBody>
      </p:sp>
      <p:grpSp>
        <p:nvGrpSpPr>
          <p:cNvPr id="79" name="Grupo 78"/>
          <p:cNvGrpSpPr/>
          <p:nvPr/>
        </p:nvGrpSpPr>
        <p:grpSpPr>
          <a:xfrm>
            <a:off x="555092" y="3792447"/>
            <a:ext cx="2287217" cy="1111932"/>
            <a:chOff x="3608423" y="1412776"/>
            <a:chExt cx="1917485" cy="649376"/>
          </a:xfrm>
        </p:grpSpPr>
        <p:cxnSp>
          <p:nvCxnSpPr>
            <p:cNvPr id="80" name="Conector recto de flecha 79"/>
            <p:cNvCxnSpPr/>
            <p:nvPr/>
          </p:nvCxnSpPr>
          <p:spPr>
            <a:xfrm>
              <a:off x="3906009" y="1412776"/>
              <a:ext cx="7871" cy="47402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de flecha 80"/>
            <p:cNvCxnSpPr/>
            <p:nvPr/>
          </p:nvCxnSpPr>
          <p:spPr>
            <a:xfrm>
              <a:off x="4877657" y="1420823"/>
              <a:ext cx="690" cy="4659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de flecha 81"/>
            <p:cNvCxnSpPr/>
            <p:nvPr/>
          </p:nvCxnSpPr>
          <p:spPr>
            <a:xfrm>
              <a:off x="5121831" y="1412776"/>
              <a:ext cx="15711" cy="3185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/>
            <p:cNvCxnSpPr/>
            <p:nvPr/>
          </p:nvCxnSpPr>
          <p:spPr>
            <a:xfrm>
              <a:off x="3890010" y="1412776"/>
              <a:ext cx="12490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CuadroTexto 83"/>
            <p:cNvSpPr txBox="1"/>
            <p:nvPr/>
          </p:nvSpPr>
          <p:spPr>
            <a:xfrm>
              <a:off x="3608423" y="1692820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1"/>
                  </a:solidFill>
                </a:rPr>
                <a:t>F1</a:t>
              </a:r>
              <a:endParaRPr lang="es-AR" dirty="0">
                <a:solidFill>
                  <a:schemeClr val="accent1"/>
                </a:solidFill>
              </a:endParaRPr>
            </a:p>
          </p:txBody>
        </p:sp>
        <p:sp>
          <p:nvSpPr>
            <p:cNvPr id="85" name="CuadroTexto 84"/>
            <p:cNvSpPr txBox="1"/>
            <p:nvPr/>
          </p:nvSpPr>
          <p:spPr>
            <a:xfrm>
              <a:off x="4482125" y="1667271"/>
              <a:ext cx="486510" cy="218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1"/>
                  </a:solidFill>
                </a:rPr>
                <a:t>F2</a:t>
              </a:r>
              <a:endParaRPr lang="es-AR" dirty="0">
                <a:solidFill>
                  <a:schemeClr val="accent1"/>
                </a:solidFill>
              </a:endParaRPr>
            </a:p>
          </p:txBody>
        </p:sp>
        <p:sp>
          <p:nvSpPr>
            <p:cNvPr id="86" name="CuadroTexto 85"/>
            <p:cNvSpPr txBox="1"/>
            <p:nvPr/>
          </p:nvSpPr>
          <p:spPr>
            <a:xfrm>
              <a:off x="5021852" y="1483195"/>
              <a:ext cx="504056" cy="218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solidFill>
                    <a:schemeClr val="accent1"/>
                  </a:solidFill>
                </a:rPr>
                <a:t> F3</a:t>
              </a:r>
              <a:endParaRPr lang="es-AR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103" name="CuadroTexto 4102"/>
          <p:cNvSpPr txBox="1"/>
          <p:nvPr/>
        </p:nvSpPr>
        <p:spPr>
          <a:xfrm>
            <a:off x="4040568" y="3881288"/>
            <a:ext cx="5071876" cy="2585323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dirty="0" smtClean="0"/>
              <a:t>En este caso, donde las fuerzas son más de dos, se pueden ir tomando las fuerzas de a pares y reemplazándolas por las resultantes parciales.</a:t>
            </a:r>
          </a:p>
          <a:p>
            <a:r>
              <a:rPr lang="es-AR" dirty="0" smtClean="0"/>
              <a:t>Por </a:t>
            </a:r>
            <a:r>
              <a:rPr lang="es-AR" dirty="0" err="1" smtClean="0"/>
              <a:t>Ej</a:t>
            </a:r>
            <a:r>
              <a:rPr lang="es-AR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Trabajo con F1 y F2 y determino una resultante parcial (RP).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AR" dirty="0" smtClean="0"/>
              <a:t>Luego trabajando con esa resultante parcial y F3 obtengo la definitiva(R). </a:t>
            </a:r>
            <a:endParaRPr lang="es-AR" dirty="0"/>
          </a:p>
        </p:txBody>
      </p:sp>
      <p:grpSp>
        <p:nvGrpSpPr>
          <p:cNvPr id="5" name="Grupo 4"/>
          <p:cNvGrpSpPr/>
          <p:nvPr/>
        </p:nvGrpSpPr>
        <p:grpSpPr>
          <a:xfrm>
            <a:off x="779437" y="4051820"/>
            <a:ext cx="1712997" cy="368775"/>
            <a:chOff x="1446253" y="4579811"/>
            <a:chExt cx="1712997" cy="368775"/>
          </a:xfrm>
        </p:grpSpPr>
        <p:sp>
          <p:nvSpPr>
            <p:cNvPr id="87" name="CuadroTexto 86"/>
            <p:cNvSpPr txBox="1"/>
            <p:nvPr/>
          </p:nvSpPr>
          <p:spPr>
            <a:xfrm>
              <a:off x="2132439" y="4579811"/>
              <a:ext cx="43087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AR" sz="1200" dirty="0" smtClean="0">
                  <a:solidFill>
                    <a:srgbClr val="00B050"/>
                  </a:solidFill>
                </a:rPr>
                <a:t>d1</a:t>
              </a:r>
              <a:endParaRPr lang="es-AR" sz="1200" dirty="0">
                <a:solidFill>
                  <a:srgbClr val="00B050"/>
                </a:solidFill>
              </a:endParaRPr>
            </a:p>
          </p:txBody>
        </p:sp>
        <p:sp>
          <p:nvSpPr>
            <p:cNvPr id="88" name="CuadroTexto 87"/>
            <p:cNvSpPr txBox="1"/>
            <p:nvPr/>
          </p:nvSpPr>
          <p:spPr>
            <a:xfrm>
              <a:off x="2712310" y="4616195"/>
              <a:ext cx="43087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AR" sz="1200" dirty="0" smtClean="0">
                  <a:solidFill>
                    <a:srgbClr val="00B050"/>
                  </a:solidFill>
                </a:rPr>
                <a:t>d2</a:t>
              </a:r>
              <a:endParaRPr lang="es-AR" sz="1200" dirty="0">
                <a:solidFill>
                  <a:srgbClr val="00B050"/>
                </a:solidFill>
              </a:endParaRPr>
            </a:p>
          </p:txBody>
        </p:sp>
        <p:cxnSp>
          <p:nvCxnSpPr>
            <p:cNvPr id="44" name="Conector recto 43"/>
            <p:cNvCxnSpPr/>
            <p:nvPr/>
          </p:nvCxnSpPr>
          <p:spPr>
            <a:xfrm>
              <a:off x="1446253" y="4817792"/>
              <a:ext cx="1638501" cy="12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 flipH="1">
              <a:off x="1508908" y="4689165"/>
              <a:ext cx="165308" cy="21888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 flipH="1">
              <a:off x="2638311" y="4682771"/>
              <a:ext cx="189159" cy="2360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 flipH="1">
              <a:off x="2970091" y="4712577"/>
              <a:ext cx="189159" cy="2360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o 11"/>
          <p:cNvGrpSpPr/>
          <p:nvPr/>
        </p:nvGrpSpPr>
        <p:grpSpPr>
          <a:xfrm>
            <a:off x="-233551" y="4691353"/>
            <a:ext cx="1825806" cy="1764471"/>
            <a:chOff x="-233551" y="4691353"/>
            <a:chExt cx="1825806" cy="1764471"/>
          </a:xfrm>
        </p:grpSpPr>
        <p:grpSp>
          <p:nvGrpSpPr>
            <p:cNvPr id="50" name="Grupo 49"/>
            <p:cNvGrpSpPr/>
            <p:nvPr/>
          </p:nvGrpSpPr>
          <p:grpSpPr>
            <a:xfrm>
              <a:off x="-233551" y="4691353"/>
              <a:ext cx="1825806" cy="1111932"/>
              <a:chOff x="3608423" y="1412776"/>
              <a:chExt cx="1530662" cy="649376"/>
            </a:xfrm>
          </p:grpSpPr>
          <p:cxnSp>
            <p:nvCxnSpPr>
              <p:cNvPr id="51" name="Conector recto de flecha 50"/>
              <p:cNvCxnSpPr/>
              <p:nvPr/>
            </p:nvCxnSpPr>
            <p:spPr>
              <a:xfrm>
                <a:off x="3906009" y="1412776"/>
                <a:ext cx="7871" cy="474024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de flecha 51"/>
              <p:cNvCxnSpPr/>
              <p:nvPr/>
            </p:nvCxnSpPr>
            <p:spPr>
              <a:xfrm>
                <a:off x="4877657" y="1420823"/>
                <a:ext cx="690" cy="46597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>
              <a:xfrm>
                <a:off x="3890010" y="1412776"/>
                <a:ext cx="124907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CuadroTexto 54"/>
              <p:cNvSpPr txBox="1"/>
              <p:nvPr/>
            </p:nvSpPr>
            <p:spPr>
              <a:xfrm>
                <a:off x="3608423" y="1692820"/>
                <a:ext cx="5040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olidFill>
                      <a:schemeClr val="accent1"/>
                    </a:solidFill>
                  </a:rPr>
                  <a:t>F1</a:t>
                </a:r>
                <a:endParaRPr lang="es-AR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6" name="CuadroTexto 55"/>
              <p:cNvSpPr txBox="1"/>
              <p:nvPr/>
            </p:nvSpPr>
            <p:spPr>
              <a:xfrm>
                <a:off x="4482125" y="1667271"/>
                <a:ext cx="486510" cy="218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solidFill>
                      <a:schemeClr val="accent1"/>
                    </a:solidFill>
                  </a:rPr>
                  <a:t>F2</a:t>
                </a:r>
                <a:endParaRPr lang="es-AR" dirty="0">
                  <a:solidFill>
                    <a:schemeClr val="accent1"/>
                  </a:solidFill>
                </a:endParaRPr>
              </a:p>
            </p:txBody>
          </p:sp>
        </p:grpSp>
        <p:cxnSp>
          <p:nvCxnSpPr>
            <p:cNvPr id="9" name="Conector recto 8"/>
            <p:cNvCxnSpPr/>
            <p:nvPr/>
          </p:nvCxnSpPr>
          <p:spPr>
            <a:xfrm>
              <a:off x="679727" y="4710859"/>
              <a:ext cx="0" cy="1744965"/>
            </a:xfrm>
            <a:prstGeom prst="line">
              <a:avLst/>
            </a:prstGeom>
            <a:ln w="5715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uadroTexto 59"/>
          <p:cNvSpPr txBox="1"/>
          <p:nvPr/>
        </p:nvSpPr>
        <p:spPr>
          <a:xfrm>
            <a:off x="701597" y="5941683"/>
            <a:ext cx="58031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</a:rPr>
              <a:t>RP</a:t>
            </a:r>
            <a:endParaRPr lang="es-AR" dirty="0">
              <a:solidFill>
                <a:srgbClr val="00B050"/>
              </a:solidFill>
            </a:endParaRPr>
          </a:p>
        </p:txBody>
      </p:sp>
      <p:grpSp>
        <p:nvGrpSpPr>
          <p:cNvPr id="65" name="Grupo 64"/>
          <p:cNvGrpSpPr/>
          <p:nvPr/>
        </p:nvGrpSpPr>
        <p:grpSpPr>
          <a:xfrm>
            <a:off x="2165252" y="4629189"/>
            <a:ext cx="1489923" cy="1826635"/>
            <a:chOff x="102332" y="3650185"/>
            <a:chExt cx="1489923" cy="2868422"/>
          </a:xfrm>
        </p:grpSpPr>
        <p:grpSp>
          <p:nvGrpSpPr>
            <p:cNvPr id="66" name="Grupo 65"/>
            <p:cNvGrpSpPr/>
            <p:nvPr/>
          </p:nvGrpSpPr>
          <p:grpSpPr>
            <a:xfrm>
              <a:off x="102332" y="3650185"/>
              <a:ext cx="1489923" cy="1008509"/>
              <a:chOff x="3890010" y="1377940"/>
              <a:chExt cx="1249075" cy="1008509"/>
            </a:xfrm>
          </p:grpSpPr>
          <p:cxnSp>
            <p:nvCxnSpPr>
              <p:cNvPr id="69" name="Conector recto de flecha 68"/>
              <p:cNvCxnSpPr/>
              <p:nvPr/>
            </p:nvCxnSpPr>
            <p:spPr>
              <a:xfrm>
                <a:off x="5119624" y="1377940"/>
                <a:ext cx="18679" cy="100850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/>
              <p:cNvCxnSpPr/>
              <p:nvPr/>
            </p:nvCxnSpPr>
            <p:spPr>
              <a:xfrm>
                <a:off x="3890010" y="1412776"/>
                <a:ext cx="124907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Conector recto 66"/>
            <p:cNvCxnSpPr/>
            <p:nvPr/>
          </p:nvCxnSpPr>
          <p:spPr>
            <a:xfrm>
              <a:off x="741438" y="3736316"/>
              <a:ext cx="12585" cy="2782291"/>
            </a:xfrm>
            <a:prstGeom prst="line">
              <a:avLst/>
            </a:prstGeom>
            <a:ln w="5715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CuadroTexto 76"/>
          <p:cNvSpPr txBox="1"/>
          <p:nvPr/>
        </p:nvSpPr>
        <p:spPr>
          <a:xfrm>
            <a:off x="2804358" y="5269400"/>
            <a:ext cx="58031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</a:rPr>
              <a:t>RP</a:t>
            </a:r>
            <a:endParaRPr lang="es-AR" dirty="0">
              <a:solidFill>
                <a:srgbClr val="00B050"/>
              </a:solidFill>
            </a:endParaRPr>
          </a:p>
        </p:txBody>
      </p:sp>
      <p:sp>
        <p:nvSpPr>
          <p:cNvPr id="78" name="CuadroTexto 77"/>
          <p:cNvSpPr txBox="1"/>
          <p:nvPr/>
        </p:nvSpPr>
        <p:spPr>
          <a:xfrm>
            <a:off x="3103758" y="4909927"/>
            <a:ext cx="60124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</a:rPr>
              <a:t> F3</a:t>
            </a:r>
            <a:endParaRPr lang="es-AR" dirty="0">
              <a:solidFill>
                <a:schemeClr val="accent1"/>
              </a:solidFill>
            </a:endParaRPr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3200365" y="4684038"/>
            <a:ext cx="0" cy="217396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uadroTexto 88"/>
          <p:cNvSpPr txBox="1"/>
          <p:nvPr/>
        </p:nvSpPr>
        <p:spPr>
          <a:xfrm>
            <a:off x="3159018" y="6277320"/>
            <a:ext cx="580319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00B05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3044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1165</TotalTime>
  <Words>922</Words>
  <Application>Microsoft Office PowerPoint</Application>
  <PresentationFormat>Presentación en pantalla (4:3)</PresentationFormat>
  <Paragraphs>196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Lucida Sans Unicode</vt:lpstr>
      <vt:lpstr>Verdana</vt:lpstr>
      <vt:lpstr>Wingdings</vt:lpstr>
      <vt:lpstr>Wingdings 2</vt:lpstr>
      <vt:lpstr>Wingdings 3</vt:lpstr>
      <vt:lpstr>Concurrencia</vt:lpstr>
      <vt:lpstr>ESTÁTICA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ESTÁTICA</dc:title>
  <dc:creator>Gustavo</dc:creator>
  <cp:lastModifiedBy>Gustavo Moll</cp:lastModifiedBy>
  <cp:revision>79</cp:revision>
  <dcterms:created xsi:type="dcterms:W3CDTF">2018-07-29T22:28:43Z</dcterms:created>
  <dcterms:modified xsi:type="dcterms:W3CDTF">2019-07-13T23:06:37Z</dcterms:modified>
</cp:coreProperties>
</file>