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6.26923" units="1/cm"/>
          <inkml:channelProperty channel="Y" name="resolution" value="26.48276" units="1/cm"/>
          <inkml:channelProperty channel="T" name="resolution" value="1" units="1/dev"/>
        </inkml:channelProperties>
      </inkml:inkSource>
      <inkml:timestamp xml:id="ts0" timeString="2022-04-16T17:02:39.04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25078 10889 0,'0'-25'141,"0"1"-141,0-1 16,0 0-16,0 0 15,0-24-15,0-1 16,0-24-16,0-1 15,0 1-15,0 24 16,0 1 0,0 24-16,0 0 0,0-25 15,0 26 1,0-1 0,0 0-1,0 0 1,0 0-1,0 1-15,0-1 16,0 0-16,0-25 16,0 25-16,0-24 15,0-1-15,0 1 16,0-1-16,0 0 16,0 1-16,0-1 15,0 1-15,0-1 16,0 0-16,0 26 15,0-26-15,0 25 16,0-49-16,0 49 16,0-25-16,0 26 15,0-26-15,0 0 16,0 1-16,0 24 16,0-25-16,0 1 15,0-1 1,0-124-1,0 125 1,0 24-16,0-25 16,0 1-16,0 24 15,0 0-15,0-24 16,0 24-16,0 0 16,0 0-16,0-24 15,0 24-15,0 0 16,0-25-16,0 1 15,0-1-15,0 1 16,0-1-16,0-25 16,0 26-16,0-26 15,0 26-15,0-26 16,0 26-16,0-1 16,0-24-16,0 24 15,0 25-15,0 1 16,0-1-1,0 0 1,0 0 0,0 0-1,0 1 1,0-1 0,0 0-16,0 0 15,0-24 1,0 24-16,0 0 15,0-25-15,0 26 16,0-26 0,24 25-16,-24 0 15,25 1-15,-25-1 16,0 0-16,0 0 16,0 0-16,0 0 15,0 1 1,0-1-16,0 0 31,0 0-15,0 0 31,0 1-32,0-1 1,0 0 15,0 0-15,0 50 390,0 0-390,0 0-1,-25-1 1,1 1-16,24 0 15,-25 25-15,0-26 16,0 26-16,0 0 16,1-25-16,24-1 15,-25-24-15,25 25 16,-25-25-16,25 25 94,0 0-94,0 0 31,-25-25-31,25 24 16,-25-24-16,25 25 15,25-25 251,0 0-251,0 0-15,0 0 16,24 0-16,1 0 16,-25 0-16,-1 0 15,26 0-15,-25 0 16,0 0 0,24 0-1,-24 0 1,-25 25-1,25-25 1,24 0 0,-24 0-1,0 0-15,0 0 16,0 0 0,-1 0-1,-24-25 313,0 0-312,-24 25 0,24-49-16,-25 24 15,0 0-15,25 0 16,-25 1-16,0-1 15,25 0 1,-24 0-16,24 0 16,-25 0-1,0 1 1,25-1-16,-25 0 16,0-25-1,1 26-15,24-1 31,0 0-15,-25 25-16,25-25 16</inkml:trace>
  <inkml:trace contextRef="#ctx0" brushRef="#br0" timeOffset="6809.6135">25301 7962 0,'0'25'125,"0"0"-109,0 0-16,0 0 15,0 24 1,0-24-16,0 25 16,0-1-16,0-24 15,0 25-15,0-1 16,0-24-16,0 49 16,0-49-16,0 0 15,0 0-15,0 0 47,0-75 172,0 25-204,0-24 1</inkml:trace>
  <inkml:trace contextRef="#ctx0" brushRef="#br0" timeOffset="8655.8353">25078 7962 0,'24'0'109,"1"0"-109,0 0 16,0 0-1,0 0 1,-1 0-1,1 0 1,0 0 0,0 0-16,0 0 15,-1 0 1,1 0-16,0 0 16,0 0-16,0 0 15,-1 0 1,1 0-16,25 0 15,-1 0 1,-24 0 0,0 0-16,25 0 15,-26 0 1</inkml:trace>
  <inkml:trace contextRef="#ctx0" brushRef="#br0" timeOffset="9736.0126">25152 8186 0,'0'24'0,"25"-24"31,0 0-15,-1 0-16,1 0 16,0 0-16,0 0 15,0 0-15,-1 0 16,1 0-16,0 0 16,0 0-1,0 0 1,-25 25 15,24-25-15,1 0-1,0 0 1,0 0 15,-25 25 297</inkml:trace>
  <inkml:trace contextRef="#ctx0" brushRef="#br0" timeOffset="13681.2063">24879 7541 0,'0'24'359,"0"1"-343,0 0 0,0 0-16,0 0 15,0-1 17,0 1-17,0 0-15,0 0 16,0 0 46,0-1-30,0 1-17,0 0-15,-25-25 16,25 25-1,0 0 1,0-1 0,0 1-1,-25-25 1,25 25 0,0 0-1,0 0 1,0 0 15,0-1-31,0 1 16,-24-25-1,24 25-15,0 0 16,0 0 0,0-1-1,0 1 1,-25 0-16,25 0 15,0 0 1,-25-25 0,25 24-1,0 1-15,0 0 16,0 0 0,0 0 15,0-1-31,-25 1 0,25 0 15,0 0 1,0 24 62,0-24-78,0 0 16,0 49 31,0-49-32,0 25 32,0-25-47,0 49 47,0-49-31,0 0-1,0 24 17,0 26-17,0-50-15,0-1 16,0 1-16,-25 0 15,25 0-15,0 0 16,0-1-16,0 1 16,0 0-1,0 0-15,0 0 16,-24 99 46,24-100-46,0 26 0,0-25-16,0 24 15,0 1 1,0 24 0,0-49-1,0 0-15,0 0 16,0 0-1,-25-1-15,25 1 16,0 25-16,0-25 16,0-1-1,-25 1-15,25 0 16,0 25 15,-25-1-31,25-24 16,0 0-1,0 0 1,0 0 0,0-1-1,0 1 1,0 0 0,0 0-16,0 0 15,0 24 1,0-24-16,0 0 15,-25 0-15,25-1 16,0 1-16,0 0 16,0 0-1,0 0 1,0-1 0,0 1 30,0 0-30,0 0 0,0 0-1,0-1 32,0-48 234,0-1-265</inkml:trace>
  <inkml:trace contextRef="#ctx0" brushRef="#br0" timeOffset="16467.8917">24854 7541 0,'0'24'78,"-25"26"-63,1-50 1,24 50-16,-25-26 16,0 26-16,0 0 15,-24-1-15,49-24 16,-25 25-16,0-26 16,50-24 421,0 0-421,24 0-16,-24 0 15,0 0-15,0 0 16,-1 0-16,1-24 16,0 24 93,0 0-93,0 0-1,0 0 1,-1 0 15,-24-25 516,0 0-516,0 0-15,0 0-16,0 1 15,-24 24 1,24-25 0,0 0-1,-25 25 1,25-25-16,-25 0 16,25 1 15,0-1-31,0 0 15,0 0 1,0 0 0,-25 25 312,25 25-297,0 0-31,-50 49 16,50-49-1</inkml:trace>
  <inkml:trace contextRef="#ctx0" brushRef="#br0" timeOffset="19287.8937">24482 8310 0,'0'24'47,"0"1"-32,0 0 1,0 25-16,0-26 16,0 26-16,0 0 15,0-1-15,0-24 16,0 0-16,0 0 15,-25 24 1,25-24 0,0 0-1,0 0 1,0-1 0,0 1 77,-24-25 110,-1 0-171,25-25-17,-25 25 1,0 0 0,25-24-16,-25 24 15,25-25 1,-24 25 15,-1 0-15,0 0-1,0 0 1,0 0 15,1 0 0,-1 0 79,25 25-110,-25-25 15,25 24 1,-25-24 0,25 25 93,0 0-93,0 0-1,0 0 48,0-1 15,25-24-62,0 0-1,-25 25-15,25 0 16,-1-25 46,1 0-15,0 0-31,0 0 31,0 0-16,-1 0-15,-24-25-1,25 25-15,0 0 31,0 0-15,-25-25 93,25 25-77</inkml:trace>
  <inkml:trace contextRef="#ctx0" brushRef="#br0" timeOffset="74215.6884">26293 6623 0,'0'-25'78,"-25"0"-63,0 0 1,1 1-16,-26-26 16,-49 0-16,24-24 15,-24 24-15,25 1 16,24 24-16,0-25 16,-24 26-16,49 24 15,-24-25-15,24 25 16,-25 0-16,25-25 15,1 25-15,-1 0 16,0 0 0,-25 0-1,1 0 1,24 0-16,-25 0 16,26 0-16,-1 0 15,0 0-15,0 0 16,0 0-1,1 0 1,-1 0 0,0 0-16,0 0 15,-24 0-15,-1 0 16,0 25-16,-24-25 16,-1 25-16,-49 24 15,50-24-15,0 0 16,24 24-16,-24-24 15,24-25 1,0 25-16,26 0 16,-1-25-16,0 25 15,0-1-15,0-24 16,25 25-16,-24-25 16,24 25-16,-25 0 15,0-25-15,0 25 16,0 24-1,1-24-15,-1 0 16,25 24-16,-50-24 16,25 25-16,25-1 15,-25 1-15,1-25 16,-1 49-16,0 1 16,-25-1-16,50 1 15,-49 49-15,-1-50 16,25 25-16,1 25 15,24 0-15,-25-25 16,0 25-16,0-24 16,25-26-1,0-24-15,0-1 0,0 26 16,0-50-16,0 24 16,0 1-1,0-1-15,0 1 16,0 0-16,0-1 15,0 1-15,0-1 16,0 26-16,0-1 16,0 1-16,0-1 15,0 1-15,0-1 16,0 0-16,0-24 16,0 24-16,0-24 15,0 0-15,0 24 16,0-49-16,0 24 15,0 1-15,0 0 16,0-1-16,0 26 16,0-1-16,0-24 15,0 24-15,0-24 16,0 24 0,25 1-16,0-1 0,0-24 15,-25 24-15,0-24 16,49-1-1,-24 1-15,-25-25 0,25 24 16,0-24-16,-1 25 16,1-26-1,-25 1-15,25-25 16,-25 25-16,25 0 31,0-25-31,-25 25 16,24-25-1,-24 24-15,50 1 16,-25 0 0,0 0-16,0-25 15,-25 25 1,24-25-16,-24 24 31,25-24-31,0 0 16,-25 25-1,25-25-15,-25 25 16,25-25-16,24 25 16,-24 0-16,25-1 15,-1 1-15,1 0 16,-25 25-16,49-50 16,-49 49-16,24-49 15,1 0-15,-50 25 16,25-25-1,24 25-15,-24-25 16,25 0-16,-25 0 16,49 0-16,0 25 15,-24-25-15,25 0 16,-1 0-16,-24 0 16,24 0-16,-24 0 15,-26 0-15,26 0 16,-25 0-1,0 0 1,-1 0 15,1 0-31,0 0 16,0 0 15,0 0-15,-1 0-16,-24-25 15,25 25 1,0-25 0,0 25-16,0-25 15,-1 1-15,26-1 16,-25 0-16,24-25 16,-24 50-16,25-74 15,-25 49-15,24-25 16,-24 26-16,0-1 15,0-25-15,-25 25 16,49 1-16,-49-26 16,50 0-16,-50 26 15,50-51-15,-26 50 16,1-24-16,25-26 16,-25 26-16,24-1 15,-24-24-15,25 24 16,-26-49-16,26 25 15,-25-1-15,0 1 16,-1-1-16,26-24 16,-25 25-16,-25-1 15,25 26-15,-1-26 16,1 26-16,-25-1 16,0 0-16,25 26 15,-25-1-15,25-25 16,-25 25-16,0 1 15,0-1-15,0 0 16,0-25 0,25 1-16,-25 24 15,0-25-15,24 1 16,-24-1-16,0 0 16,25 26-16,-25-26 15,0 0-15,0 1 16,0-1-1,0 25-15,0 1 16,0-1 0,0 0-16,0 0 15,0 0 1,0 1-16,0-26 16,0 25-16,0-24 15,0 24-15,0-25 16,0-24-16,0 49 15,0-49-15,-25 24 16,25 0-16,-24 1 16,-1-26-16,25 26 15,0 24-15,0 0 16,0-25 0,-25 26-16,25-1 0,0 0 15,-25 0 1,25-24-16,0-1 15,-25 0-15,25 26 16,-24-26-16,24 25 16,0 0-16,-25-24 15,0 49-15,25-25 16,0-25-16,-25 1 16,0 49-1,25-25-15,-24 0 16,24 0-16,0 1 15,-25-1-15,0 0 16,25-25-16,-25 1 16,0-1-16,25 0 15,-24 1-15,-1 24 16,0 0-16,25-24 16,-25 24-1,25 0 79,0 0-78,0 0-1,-25 25 1,25-24-1</inkml:trace>
  <inkml:trace contextRef="#ctx0" brushRef="#br0" timeOffset="84943.9753">10641 5879 0,'0'25'125,"0"-1"-110,0 26-15,0 24 16,0-24-16,0 0 16,0-26-16,0 1 15,0 0-15,0 0 16,0 0-1,0-1 1,0 1 0,0 25-1,0-25-15,0 24 16,0 1-16,0-1 16,0 1-16,0-25 15,0 0-15,0-1 16,0 1-16,0 0 15</inkml:trace>
  <inkml:trace contextRef="#ctx0" brushRef="#br0" timeOffset="86295.821">10244 5928 0,'25'0'78,"0"0"-62,49 0 0,-24-24-1,24 24-15,1-25 16,-26 25 0,-49-25-16,25 25 15,0 0-15,0 0 16,0 0-1,-1 0 1,1 0 0,0 0-16,0 0 15,0 0 1,24 0 0,-24 0-1,0 0 1,0 0 31,-1 0-32,1 0 17</inkml:trace>
  <inkml:trace contextRef="#ctx0" brushRef="#br0" timeOffset="87464.1137">10889 6449 0,'0'25'78,"25"-25"-47,-25 25-15,25-25-1,0 0 1,-1 0 0,1 0-16,0 0 15,0 0 17,0 0 14,-1 0-46,1 0 16,0 0 0,0 0 15</inkml:trace>
  <inkml:trace contextRef="#ctx0" brushRef="#br0" timeOffset="88319.1062">10889 6697 0,'25'0'32,"0"0"-17,24 0 1,-24 0-16,0 0 15,25 0-15,-26 0 16,1 0 0</inkml:trace>
  <inkml:trace contextRef="#ctx0" brushRef="#br0" timeOffset="89423.634">11733 6028 0,'0'24'78,"24"-24"-62,-24 25-1,25 0-15,-25 0 16,0 0 0,0-1-16,0 1 0,0 0 15,0 0-15,0 0 16,25-1-16,-25 1 15,0 0-15,0 0 16,0 0 0,0-1-16,0 1 15,0 0 1,0 25-16,0-26 16,0 1-1,0 0-15,0 0 16,0 0-1</inkml:trace>
  <inkml:trace contextRef="#ctx0" brushRef="#br0" timeOffset="90711.2393">11559 6127 0,'25'0'94,"0"0"-94,-1 0 16,1 0-1,0 0 1,0 0-1,0 0 1,-1 0 0,1 0-16,0 0 15,0 0-15,24 0 16,-24 0 0,0 0-1,0 0-15,0 0 16,-1 0-1,1 0 1,0 0 0,0 0-1</inkml:trace>
  <inkml:trace contextRef="#ctx0" brushRef="#br0" timeOffset="91624.1222">11633 6375 0,'25'0'31,"0"0"-31,0 0 16,0 0-16,24 0 15,-24 0-15,25 0 16,-26 0 0,1 0-1,0 0 1,0 0-1,0 0 17,-1 0-1,-24 25 0,25-25 0,0 0-31</inkml:trace>
  <inkml:trace contextRef="#ctx0" brushRef="#br0" timeOffset="93936.3233">12601 6102 0,'0'25'47,"0"0"-32,0-1 1,0 1-16,0 25 15,0-25-15,0-1 16,0 1-16,0 0 16,0 0-16,0 0 31,0-1-31,0 1 16,0 0-1,0 0 1,0 24-1,0-24 1,0 0 0,0 0 15,0 0 0,0-50 172,-25 25-171,25-25-32,-25 25 15,25-25 1,-25 25-1,25-25 32,-24 25-31,-1 0 0,0 0 46,0 0-31,0 0-15,1 0 15,24 25 0,-25-25-31,0 25 16,0-25 0,25 25-1,-25-25-15,25 25 16,0-1 93,0 1-62,25-25-31,0 0-1,-25 25 1,25 0 0,0-25 15,-1 0-15,-24 25-1,25-25 1,0 0-1,0 0 1,0 0 47,-1 0-48,1 0 1,0 0-1,-25-25 1,0 0 0,25 25-16</inkml:trace>
  <inkml:trace contextRef="#ctx0" brushRef="#br0" timeOffset="95839.7926">13345 6474 0,'-25'0'156,"25"-25"-156,-25 25 32,25-25-17,-24 25 16,-1 0-15,0 0 31,0 0-16,0 0 16,25 25-47,-25-25 16,25 25-1,-24-25 1,24 25 46,0 0-30,0-1-32,0 1 47,0 0-1,0 0-14,0 0-17,0-1 32,24-24-16,1 0-15,-25 25 0,25-25-16,0 0 31,-25 25-31,0 0 16,25-25-16,0 0 15,-1 0 1,1 0-1,0 0 17</inkml:trace>
  <inkml:trace contextRef="#ctx0" brushRef="#br0" timeOffset="97727.7791">13593 6499 0,'-25'0'78,"0"0"-47,25 25-15,-24-25-16,24 24 47,-25-24-47,25 25 31,0 0-15,0 0 15,0 0-15,0-1-16,0 1 31,0 0 16,0 0-32,0 0 32,25-25-15,-1 0-32,1 0 31,0 0-16,0 0 1,0 0 109,-1 0-109,1 0 15,-25-25-15,25 0-1,-25 0 1,25 25-1,-25-25 1,0 1 0,0-1-1,0 0 63,-25 25-15,25-25-47,-25 0-16,0 25 15,25-24 1,-24 24-1,-1 0 1,25-25-16,0 0 47,-25 25 78</inkml:trace>
  <inkml:trace contextRef="#ctx0" brushRef="#br0" timeOffset="100239.8512">14064 6499 0,'-25'0'109,"1"0"-93,-1 0 15,0 0-15,0 0-1,0 0 1,1 0 0,24 25 15,-25-25 0,25 24-31,-25-24 31,25 25-15,0 0 31,0 0 0,0 0 15,25-25-62,0 0 16,-1 0-1,1 0 1,0 0 0,0 0-1,0 0 1,-1 0 0,-24 24-1,25-24 1,0 0 15,0 0 110,-25 25-126,0 0 63,0 0-62,0 0 15,0-1-15,0 1 0,-25-25 46,0 0-31,0 0-15,1 0 15,-1 0 47,0 0-62</inkml:trace>
  <inkml:trace contextRef="#ctx0" brushRef="#br0" timeOffset="102384.1824">14536 6524 0,'-25'0'16,"0"0"15,0 0-31,0 24 31,1-24 1,24 25-17,0 0 1,-25-25 0,25 25-1,0 0 1,0-1-1,0 1 1,0 0 15,0 0-31,0 0 32,0-1 14,0 1 1,0 0-15,25-25-1,-1 0 0,1 0-15,0 0-16,0 0 31,0 0-15,-25-25 30,24 25-30,-24-25 15,25 25-15,-25-24 0,25-1-1,-25 0-15,0 0 16,0 0 46,0 1 32,0-1-94,-25 25 47,25-25-31,-25 25-16</inkml:trace>
  <inkml:trace contextRef="#ctx0" brushRef="#br0" timeOffset="104303.6392">14734 6474 0,'0'25'188,"0"0"-157,0-1-16,0 1 48,25-25-63,-25 25 31,25-25-31,-1 0 78,1 0-46,0 0-1,0 0-16,-25-25 95,0 0-95,0 1 1,0-1 0,0 0 15,0 0 31,0 0-30,-25 25 77,0 0-93,0 0 15,1 0-15,-1 0-1,0 0 1,0 25 31,0 0-32,1-25 17</inkml:trace>
  <inkml:trace contextRef="#ctx0" brushRef="#br0" timeOffset="109591.9212">24383 10319 0,'25'0'453,"-25"-25"-437,25 25-1,-25-25-15,24 0 16,-24 1 15,25 24-15,-25-25 0,25 25-16,0 0 31,-25-25-16,25 25 1,-1-25 0,1 25-1,0 0 17,0 0-1,-25-25-16,25 25 1,-1 0 0,1 0-1,0-24 1,-25-1-16,25 25 16,0 0-16,-1 0 15,26-25 1,-25 25-1,0 0 1,0 0 0,-1 0-16,1 0 15,0 0 95,0 0-79,0 0-31,-25 25 78,24-25-78,-24 25 31,25-25-15,-25 24 0,25-24-1,0 0 1,-25 25 31,25-25 281,-1 0-313,1 0 1,0 0 15,0 0 16</inkml:trace>
  <inkml:trace contextRef="#ctx0" brushRef="#br0" timeOffset="113456.0704">28625 6722 0,'0'25'156,"0"0"-125,0-1-31,0 1 16,0 0-1,0 0 1,0 25 0,0-26-16,0 1 15,0 0-15,0 25 16,0-26-16,0 1 16,0 0-16,0 0 15,0 0-15,0 24 16,0-24-16,0 0 15,0 0-15,0 24 16,0-24 0,0 25-16,0-1 15,0-24 1,0 0-16,0 0 16,0 24-16,0 1 15,0-25-15,0-1 16,0 26-16,0 0 15,0-26-15,0 26 16,0 0-16,0-1 16,0 26-1,0-26-15,0 26 16,0-1-16,0-24 16,0 24-16,0 1 15,0-1-15,0 0 16,0 1-16,0-1 15,0 1-15,0-1 16,0 0-16,0 1 16,0-25-16,0 24 15,0-24-15,0-1 16,0 26-16,0-1 16,0-24-16,0 24 15,0 0-15,0-24 16,0 24-16,0 1 15,0-26-15,0 1 16,0-25-16,0 0 16,0-1-16,0 1 15,0 0 1,0 0 0,0 0-1,0 0 1,0-1-1,0 1 1,0 0 0,0 0-1,0 0 1,0-1 46,24-24 110,1 0-109,0-24-32,0-1-31,-25-25 16,25-24-16</inkml:trace>
  <inkml:trace contextRef="#ctx0" brushRef="#br0" timeOffset="116367.7896">28625 6623 0,'0'25'47,"0"-1"-31,0 1-1,0 0 1,-25 25 0,0-50 15,25 24-31,0 1 47,-25-25-47,25 25 15,0 0 17,0 0-1,25-25 313,0 0-329,0 0 1,-1 0 0,1 0-16,0 0 15,0 0 345,0 0-329,-25-25 297,0 0-312,0 0-16,0 0 15,0-24 1,0 24-16,0 0 31,0 0-31</inkml:trace>
  <inkml:trace contextRef="#ctx0" brushRef="#br0" timeOffset="117287.4263">28897 7069 0,'25'0'47,"-25"25"-32,0 0-15,0 0 16,0 0-1,0 24 1,0-24 0,0 25-1,0-1-15,0-24 16,0 0 0,0 0-16,0-1 15,25 26 1,-25-25-16,0 24 15,0-24 1,25-25 0,-25 25-1,0-50 157,0 0-156</inkml:trace>
  <inkml:trace contextRef="#ctx0" brushRef="#br0" timeOffset="118575.8585">28724 7119 0,'25'0'78,"-1"0"-63,1 0 1,0 0 0,0 0-16,24 0 15,1 0 1,-25 0-1,0 0 1,-1 0 0,1 0 15,0 0-31,0 0 47</inkml:trace>
  <inkml:trace contextRef="#ctx0" brushRef="#br0" timeOffset="119472.0801">28848 7342 0,'25'0'47,"-1"0"-32,1 0 17,0 0-17,0 0-15,0 0 16,-1 0 0,1 0-1,0 0 1,0 0-1,0 0 17,-50 0 233</inkml:trace>
  <inkml:trace contextRef="#ctx0" brushRef="#br1" timeOffset="132016.3543">28649 8458 0,'0'25'156,"0"0"-156,0 0 16,0 0 0,0-1-1,0 1 1,0 0 0,0 0-1,0 0 1,0-1-16,0 1 15,0 0 1,0 0 0,0 0 15,0-1 0,0 1-15,0 0-1,0 0 1,0 0 0,0-1-1,0 1 1,0 0-16,0 0 16,0 0-1,0 0 1,0-1-1,0 1 1,0 0 0,0 0-1,0 0 1,0-1 0,0 1-16,0 25 15,0-1-15,0-24 16,0 0-1,0 0-15,0 0 16,0-1 0,0 1-16,0 0 31,0 0-15,0 0-1,0-1 1,0 1-1,0 0 1,0 0 0,0 0-16,0-1 15,0 1 1,0 0 0,0 0-1,0 0 1,0-1-1,0 26 1,0-25 0,0 0-16,0-1 15,0 1-15,0 0 94,0 0-78,0 0-16,0 0 31,0-1-15,0 1 46,0 0-46,0 0-1,0 0 48,0-1-16,0 1-32,0 0 1,0 0 0,0-50 234,0 0-235</inkml:trace>
  <inkml:trace contextRef="#ctx0" brushRef="#br1" timeOffset="134840.2595">28649 8458 0,'0'25'172,"-24"0"-172,-1-25 16,25 25-16,-25 0 15,25-1-15,-25 1 16,25 0 0,-25-25-16,25 25 15,0 0-15,-24-25 16,24 24 0,0 1 15,-25-25-16,0 25 1,25 0-16,0 0 16,-25-25-1,25-25 282,25 0-297,0 25 16,-25-25-1,0 0-15,25 1 16,-25-1 0,24 25-16,-24-25 15,25 0 1,-25 0-16,25 25 16,-25-24 140,25 24-141,0 0 17,-25-25-32,24 25 15,1 0 1,-25-25-16,25 25 16,-25 25 218,25-25-218,-25 25-16,0-1 15,0 1 1,25-25-1,-1 0-15,-24 25 32,25-25-1,-25 25-15,25-25-1,-25 25 16,25-25-31,-25 24 16,25-24-16,-1 25 31</inkml:trace>
  <inkml:trace contextRef="#ctx0" brushRef="#br1" timeOffset="137887.982">28997 9004 0,'0'25'31,"0"0"-15,0 0-1,0-1 1,0 1-16,0 0 16,0 0 15,0 0-16,0-1 1,0 1 15,0 0-15,0 0 0,0 0-16,0-1 15,0 1 1,0 0-1,24-25 1,-24 25-16,0 0 16,0-1-1,25 1 17,-25 0-1,-25-25 250,25-25-265,-24 0 15,-1 25 156,0 0-171,0 0 0,0 0-1,-24 0 1,24 0 0,25 25 62,0 0 203,0 0-265,0 0-1,25-25 329,0 0-313,-1 0-15,1 0 187,0 0-187,0 0 93,0 0-93,-1 0-1,1 0 16,0 0 1</inkml:trace>
  <inkml:trace contextRef="#ctx0" brushRef="#br1" timeOffset="146152.248">15131 6796 0,'25'0'140,"-1"0"-108,1 0-17,0 0 1,149 0 46,-149 0-62,-1-24 16,1 24-16</inkml:trace>
  <inkml:trace contextRef="#ctx0" brushRef="#br1" timeOffset="147784.1611">15106 6921 0,'25'0'141,"0"0"-125,-1 0-1,1 0 1,0 0-1,0 0 1,0 0-16,-1 0 31,1 0-15,0 0 0,0 0-1</inkml:trace>
  <inkml:trace contextRef="#ctx0" brushRef="#br1" timeOffset="152311.8507">16098 6772 0,'0'-25'125,"0"0"-109,25 25 125,-25-25-141,25 25 15,0-25 1,-1 25 0,1 0 234,-25 25-172,0 0-47,0 0-15,0 0 15,0-1-16,0 1 32,0 0-31,0 0 0,-25-25-1,1 0 1,24 25 15,-25 0 0,0-25-15,25 24-16,-25-24 31,0 25-31,1 0 31,24 0-15,24-25 250,1 0-266,0 0 15,0 0 63,0 0-62,-25 25 0,24-25-16,1 0 31,0 0-31</inkml:trace>
  <inkml:trace contextRef="#ctx0" brushRef="#br1" timeOffset="153720.1987">16545 6648 0,'0'24'47,"0"1"-31,0 0-1,0 0 17,0 0-32,-25-25 15,25 24 1,-25 1-16,0 25 47,25-25 0,0 0-32,-24-25 1,48 0 171,1 0-155,0 0-32,0 0 31,0 0 16,-1 0-16</inkml:trace>
  <inkml:trace contextRef="#ctx0" brushRef="#br1" timeOffset="154511.9424">16594 6772 0,'0'24'47,"0"1"-47,0 0 16,0 0 0,0 0-1,0 0 1,0-1-1,0 1 1,0 0 0,0 0 15</inkml:trace>
  <inkml:trace contextRef="#ctx0" brushRef="#br1" timeOffset="157407.6575">16892 6821 0,'0'-25'204,"25"25"-189,0-24 1,-1 24-1,-24-25 64,25 25 46,0 0-16,-25 25-109,0-1 78,0 1 16,0 0-94,0 0 47,0 0-16,-25-25-15,0 0-1,25 25 1,-24-25-16,24 24 31,-25-24-31,0 25 31,25 0-15,-25-25-16,25 25 187,25-25-140,0 0-15,0 0-1,-1 0 16,-24 25-32,25-25 548,0 0-548</inkml:trace>
  <inkml:trace contextRef="#ctx0" brushRef="#br1" timeOffset="161120.1454">17214 6846 0,'25'0'282,"-25"-25"-267,25 25 16,0 0-31,0 0 32,-25-25-1,24 25-15,1 0-1,0 0 95,0 0-95,0 0 16,-25 25 16,24 0-47,-24 0 219,0 0-188,-24-25 1,24 25-32,0-1 62,-25-24-31,0 0-31,0 25 16,0 0 46,1-25 32,24 25-94,0 0 16,0-1 249,24-24-202,1 0-32,0 0-31,0 0 31,0 0-31,24 0 32,-24 0 140,0 0-141,0 0 0</inkml:trace>
  <inkml:trace contextRef="#ctx0" brushRef="#br1" timeOffset="162496.211">17909 6623 0,'0'25'78,"0"-1"-78,0 1 16,0 0-1,0 0 1,0 0 0,0-1-1,0 1 1,0 0-1,0 0-15,0 0 32,0 0-17,0-1 1,0 1-16,0 0 31,0 0 0,0 0-15,0-1 109</inkml:trace>
  <inkml:trace contextRef="#ctx0" brushRef="#br1" timeOffset="164967.8201">17909 6722 0,'25'0'78,"-25"25"-46,25-25-17,-1 49 16,1-24 1,-25 0-1,25-25-31,-25 25 16,0 0 15,25-25-31,-25 25 31,25-25-31,-1 24 16,-24 1-1,25-25-15,-25 25 16,25-25-16,-25 25 31,25-25-31,24 25 31,-49-1-15,25-24-16,0 0 16,0 0-1,-25-24 423,-25 24-423,25-25 1,0 0 0,0 0-1,0 0 1,0 1 31,0-1-16,0 0-15,0 0-16,0 0 15,0 0 1,0 1 0,0-1-1,0 0 16,0 0 16,0 0 31,0 1-46,0-1-1</inkml:trace>
  <inkml:trace contextRef="#ctx0" brushRef="#br1" timeOffset="166376.1673">18752 6921 0,'-24'0'156,"24"24"-156,0 1 31,-25-25-31,0 25 31,0-25-15,25 25 0,0 0-1,-25-25-15</inkml:trace>
  <inkml:trace contextRef="#ctx0" brushRef="#br1" timeOffset="168367.1442">18529 6921 0,'25'0'156,"0"0"-141,0 0 1,-1 0 15,1 0 1,-25 24-1,25-24 0,0 0 16,-25 25-31,25-25-1,-25 25 32,24-25-47,1 0 47,-25 25-31,0 0-1,25-25 16,0 0-15,-25 24 0,25-24-1</inkml:trace>
  <inkml:trace contextRef="#ctx0" brushRef="#br1" timeOffset="173088.3294">19124 6896 0,'25'0'265,"-25"-25"-249,0 0 0,25 25 62,-25-25-78,0 0 15,25 25 17,0-24-17,-1 24 204,1 0-188,0 0 94,-25 24-15,0 1-95,0 0 1,0 0 109,-25 0-109,25 0-1,-25-25 16,25 24-15,-24-24 0,24 25-1,-25-25 1,0 0 0,25 25-1,-25 0-15,50-25 422,0 0-406,0 0-1,-25 25 32,24-25-16,1 0 141,0 0 47,0 0-203,0 0 62</inkml:trace>
  <inkml:trace contextRef="#ctx0" brushRef="#br1" timeOffset="175111.8337">19472 6995 0,'0'25'140,"0"0"-77,0-1-32,0 1 110,0 0-126,0 0 1</inkml:trace>
  <inkml:trace contextRef="#ctx0" brushRef="#br1" timeOffset="178144.2296">19645 6871 0,'25'0'297,"0"0"-219,-25-25-62,25 25-1,-25-25 17,25 25 14,-1 0 204,-24 25-234,25-25 0,-25 25 15,0 0 0,25-25-31,-25 25 16,50-1-16,-50 1 15,24 0-15,1 0 16,-25 0-16,25-25 16,-25 24 46,0 1-31,0 0 235,-25-25-250,25 25 46,-25-25-46,1 0-16,-1 0 31,0 25-15,-25-25-1,50 24 1,-24-24-16,-1 25 16,0-25-16,0 25 15,25 0 235,50-25-234,-25 0-1,24 0-15,-24 0 16,0 0 31,0 0-31,-1 0 30,-24 25-30,25-25 0,0 0-1,0 0-15</inkml:trace>
  <inkml:trace contextRef="#ctx0" brushRef="#br1" timeOffset="182360.1069">20141 7144 0,'0'25'1250,"0"-1"-1219,0 1 63,25-25 125,0 0-188,0 0-16,0 0 32,-25-25-47,24 25 78,1 0-46,-25-24-17,0-1 1,0 0 0,25 25-1,-25-25-15,25 0 16,-25 1-1,25 24 17,-25-25 124,-25 25-140,25-25-16,-25 25 15,0 0 173,0 0-157,1 0-15,-1 0-1,25 25 1,-25-25-1,0 0 1,25 25 203,0-1-204,0 1 1,0 0 0,0 0 31</inkml:trace>
  <inkml:trace contextRef="#ctx0" brushRef="#br1" timeOffset="187071.7088">20513 6921 0,'0'24'125,"0"1"-94,0 0 47,0 0-62,0 0 0,0-1 218,0 1-187,25-25 344,-25-25-376,0 1 16,0-1 16,25 25-31,-25-25-16,0 0 16,25 25-1,-25-25 32,25 25 266,-1 0-298,1 0 1,0-24-16,0 24 15,-25 24 298,0 1-297,0 0 62,0 0-31,0 0-16,0-1 31,0 1-30,0 0-17,25-25 235,-25-25-234,0 0-1,25 25 1,-25-24 0,24 24-1,-24-25-15,0 0 16,0 0 78,25 25-94,0 0 31,-25-25-15,25 25-16,0 0 31,-25-24 0,24 24 0,-24 24 204,0 1-220,0 0 32,0 0-31,0 0 31,0-1 46,0 1 17,0 0-48</inkml:trace>
  <inkml:trace contextRef="#ctx0" brushRef="#br1" timeOffset="188887.9829">21233 6945 0,'0'25'78,"0"0"-47,0 0-31,0 0 63,-25-25-32,25 24-31,0 1 31,0 0-15,-25-25 31,0 0-32,25 25 16,0 0-15,-24-25 0,24 24 124</inkml:trace>
  <inkml:trace contextRef="#ctx0" brushRef="#br1" timeOffset="190671.7179">21084 7045 0,'25'0'110,"0"0"-79,-1 0-16,-24 24-15,25-24 16,-25 25 0,25-25-1,0 0 32,-25 25-31,25-25 15,-1 0-15,-24 25 265,25-25-265,-25 25-1</inkml:trace>
  <inkml:trace contextRef="#ctx0" brushRef="#br1" timeOffset="192704.019">21431 7045 0,'25'0'203,"-25"-25"-187,25 25-16,-25-25 16,25 0-1,-25 0 1,24 25 124,-24 25 267,0 0-392,0 0-15,0 0 16,0-1 0,0 1 30,0 0-46,0 0 32,0 0-1,0-1 16,0 1 31,0 0-62</inkml:trace>
  <inkml:trace contextRef="#ctx0" brushRef="#br1" timeOffset="196775.742">15081 7789 0,'25'0'156,"0"0"-141,0 0 1,-1 0-16,26 0 16,0 0-16,-26 0 15,1 0-15,0 0 63,-25 24 281</inkml:trace>
  <inkml:trace contextRef="#ctx0" brushRef="#br1" timeOffset="198471.7105">15180 7937 0,'25'0'250,"0"0"-250,0 0 15,0 0 188</inkml:trace>
  <inkml:trace contextRef="#ctx0" brushRef="#br1" timeOffset="218208.2803">15875 7590 0,'0'25'296,"0"0"-280,0 0 0,0-1 46,0 1-31,0 0 313,0 0-344,0 0 16,25-25 234,-25-25-250,0 0 31,25 0 16,-1 25 109,1 0-140,0 0 46,0 0-46,0 25 31,-25 0 0,0 0 0,24-25-32,-24 24 32,0 1-16,0 0-15,0 0 31,-24-25-16,24 25-31,-25-25 31,0 0-15,0 0 31,0 0-16,1 0 0,-1 0-31,0 0 16,0 0 0,0 0 15</inkml:trace>
  <inkml:trace contextRef="#ctx0" brushRef="#br1" timeOffset="219183.2585">15900 7590 0,'25'0'32,"-1"0"14,1 0-30,0 0 0,0 0 15,0 0-15,-1 0 15,1 0-16</inkml:trace>
  <inkml:trace contextRef="#ctx0" brushRef="#br1" timeOffset="222000.154">16173 7590 0,'24'0'47,"1"0"0,0 0-32,0 0 17,0 0 61,-1 0-93,-24 25 32,0 0-17,25-25-15,-25 25 63,-25-25 156,1 0-188,-1 0 31,0 0-30,25 24 93,25-24 359,0 0-468,-1 0-1,1 0 16,0 0 63,0 25-16,-25 0-31,25-25-16,-25 25 48,0 0-64,-25-25 95,25 24-79,-25-24-31,25 25 31,-25-25-15,25 25 62,-25-25-78,1 0 15,-1 0 1,25 25 0</inkml:trace>
  <inkml:trace contextRef="#ctx0" brushRef="#br1" timeOffset="225127.9492">16570 7714 0,'-25'0'140,"25"-25"16,0 1-77,0-1-33,25 25-46,-25-25 32,24 25-1,1 0-15,0 0-1,0 0 32,0 0-31,-1 0 15,1 0 16,0 0 47,-25 25 93,0 0-156,0-1 1,-25-24-17,25 25 1,-25-25 15,25 25-15,-24-25-1,24 25 1,-25-25 78,25 25-79,-25-25 1,0 0 15,25 24 94,0 1-78,0 0 0,0 0 0,25-25 218,0 0-218,0 0-15,-1 0 14,1 0-14,0 0-17</inkml:trace>
  <inkml:trace contextRef="#ctx0" brushRef="#br1" timeOffset="227415.7631">17041 7615 0,'-25'0'204,"0"0"-189,0 0 63,1 0-15,-1 0-32,25 25-15,0 0 62,0-1-47,0 1 0,0 0 63,0 0-78,25-25-1,-25 25 1,24-25-16,1 0 16,0 0-1,0 0 1,0 0 140,-25-25-156,0 0 47,0 0-31,24 25-1,-24-25 48,0 1 62,0-1-78</inkml:trace>
  <inkml:trace contextRef="#ctx0" brushRef="#br1" timeOffset="229463.7347">17041 7813 0,'-25'0'172,"0"0"-47,25 25 16,0 0-95,0 0 33,0 0-64,0-1 79,25-24-78,0 0 30,-25 25-14,25-25-32,-1 0 15,1 0 48,0 0-1,-25-25-15,0 1-31,25 24-1,-25-25 1,25 0 0,-25 0-1,0 0 95,-25 25-95,25-24 17,-25 24 14,0 0-14,25-25-17</inkml:trace>
  <inkml:trace contextRef="#ctx0" brushRef="#br1" timeOffset="232391.715">17289 7541 0,'25'0'219,"-1"0"-188,1 0-15,0 0-1,0 0 17,0 0 14,-1 0 1,-24 24 266,0 1-282,0 0-15,0 0-1,0 0 1,0-1 0,0 1-1,0 0 1,0 0 15,0 0-31,0-1 47,0 1-31,0 0-1,0 0 157,0 0-172,-24-25 16,-1 0 77,0 0-61,0 0-17,0 0 1,25-25 15,-24 25 32,24-25-63,0 0 31,0 0 110,0 1-110,0-1 0,24 25-15,1 0-1,0 0 1,0 0 0,0 0-1</inkml:trace>
  <inkml:trace contextRef="#ctx0" brushRef="#br1" timeOffset="241287.9092">24408 12278 0,'-25'0'63,"25"25"-63,0 0 15,-25-25 1,25 25-16,-25-25 16,25 49-16,-49-24 15,24 0-15,-25 0 16,26 24-16,-26 1 16,25-25-16,-49 24 15,49 1 1,-25-25-16,26 24 15,-1 1-15,-25-50 16,25 50-16,0-26 16,1 1-16,24 0 15,-25 0 1,0 0-16,0 24 0,0-24 16,1 0-1,-26 0-15,50-1 16,-50 1-16,50 0 15,-24 0-15,-1 0 16,-25 0-16,25 24 16,-24-24-16,-1 25 15,25-1 1,-49 1-16,49-1 16,-24-24-16,-1 50 15,0-51-15,1 26 16,-1 0-16,25-26 15,1 1-15,-1-25 16,25 25-16,0 0 16,-25-25-1,0 0 48,25 25-63,-25-1 15,1 1-15,-26 0 16,25 0-16,-25 0 16,50-1-16,-49 1 15,49 0-15,0 0 16,-25 0-16,0-25 656,0 0-640,1 0-1,-1 0 1,25-25 0,-25 25-1,0 0 1,0 0 0,1 0-16,-26 0 15,25 0 1,0 0-16,-24 0 15,-1 0-15,25 0 16,1 0-16,-26 0 16,25 0-16,25 25 15,-49-25-15,24 24 16,0-24 0,0 0-1,25 25-15,0 0 16,-25-25-1,25 25 1,-24-25 0,24 25-16,-25-1 15,0 1 1,25 0 0,-25 0-1,25 0 1,-25 0-1,25-1-15,0 1 63,0 0-32,0 0 0,25-25-31,0 0 16,-25 25 0,25-25-16,0 24 31,24-24-15,-24 0-16,0 0 15,0 0-15,24 0 16,-24 0-16,0 0 15,24 0-15,1 0 16,-25 0-16,0 0 16,-1 0-16,1 0 15,0 0-15,0 0 16,0 0 15,-1 0 16,1 0-31,0 0-1,0 0 1,0 0 15,-1 0-15,1 0 15,-25-24-31,25-1 31,-25 0-15,25 25 0,-25-25-16,25 25 15,-25-25 1,0 1-1,0-1 1,0 0 0,0 0-1,0 0-15,0 0 63,-25 1-32,25-1 16,-25 25-47,25-25 16,-25 25-1,25-25 1,0 0-1,-25 25-15,25-24 16,-24 24 0,48 0 218,-24-25-218,25 25-1,-25-25 1,25 25-16,0-25 16,0 25-1,-1 0-15,1-25 16,0 1-16</inkml:trace>
  <inkml:trace contextRef="#ctx0" brushRef="#br1" timeOffset="244615.4845">24457 12303 0,'-24'0'78,"24"25"-62,0 0 15,0 0-31,0-1 16,0 1 15,0 0-15,0 0-16,0 0 15,0-1 1,0 1-1,0 0 1,0 0 0,0 0-1,0-1 17,0 1-17,0 0 1,0 0 15,0 0-15,0-1-16,0 1 15,0 0 1,0 25 0,0-26-16,0 1 15,0 0-15,0 0 16,0 0-16,0-1 15,0 1-15,0 0 16,0 0-16,0 0 94,0-1-79,0 76 48,0-75-63,0-1 16,0 1-16,0 0 15,0 74 16,0-74-15,0 0-16,0 24 16,0-24-1,0 25 1,0-25 0,0-1-16,0 1 15,0 0 1,0 0-1,0 0 235,0-1-234,0 1 0,0 0 577,0 0-577,0 0 15,0-1-15</inkml:trace>
  <inkml:trace contextRef="#ctx0" brushRef="#br1" timeOffset="245847.8031">24185 13940 0,'24'0'125,"1"0"-110,25 0-15,-25 0 16,-1 0-16,1 0 16,0 0-16,0 0 15,0 0 32,-1 0-16,1 0-15,0 0-16,0 0 31,0 0-15,-50 0 421</inkml:trace>
  <inkml:trace contextRef="#ctx0" brushRef="#br1" timeOffset="248232.2025">24234 13940 0,'0'25'94,"0"0"-79,0 0 1,0-1-1,0 1 1,0 0 0,0 0-1,0 0-15,0-1 32,0 1 14,0 0 1,0 0-31,0 0 15,0-1 0,25-24 94,0 0-109,0 0 62,-1 0-62,1 0-1,0 0 1,0 0-16,0 0 31,-1 0-31,1 0 16,0 0-16,0 0 16,0 0-1,-1 0 1,1 0-1,0 0 1,0 0 15,0 0 1,-1 0-17,1 0 1,0 0-1,0 0 1,-25-24 187,0-1-172,0 0-15,-25 25 0,0-74 46,25 49-62,0 0 16,-25 25 31,25-25-47,0 0 15,0 1 1,0-1 0,0 0 15,-24 25-16,24-25-15,-25 25 422,0 0-422</inkml:trace>
  <inkml:trace contextRef="#ctx0" brushRef="#br1" timeOffset="258288.0888">23738 14213 0,'-25'0'31,"0"0"125,1 0-140,-1 0-1,0 0 1,0 0 0,0 0-1,25 25 1,-24-25 15,-1 0-31,25 25 16,-25-25-16,0 0 15,0 0 1,1 0 0,-1 0-16,0 0 15,25 24 1,-25-24 93,25 25-109,-25-25 16,25 25-1,0 0 1,0 0 0,-24-25-16,24 25 15,0-1 17,0 1-1,0 0-16,24-25 32,-24 25-47,25-25 16,-25 25 0,25-25-1,0 0 1,-25 24-1,25-24 1,-1 25 0,-24 0-1,25-25-15,0 0 16,25 0 0,-26 0-1,1 0-15,0 0 16,0 0-1,0 0 17,-1 0 30,1 0-62,0 0 16,0 0-1,0 0 1,-25-25 0,24 25-1,1 0 17,-25-25-17,25 25 1,-25-24-1,0-1 1,0 0 0,25 25-1,-25-25-15,25 25 32,-25-25-32,0 1 15,25 24 1,-25-25-16,0 0 172,0 0-125,0 0-32,-25 25 1,25-25-16,-25 1 31,0 24-15,25-25-1,-25 25 282,0 0-281,1 0-1,-1 0 1,0 0 0,25-50 3265,50 1-3265,-50-1-1,24 50-15,-24-50 16,25 26-16,0-1 15,-25 0 1,0 0 156,25 25-156,-25-25-16,25 1 15,-25-1 1,25 25-16,-25-25 15,24 25 1,-24-50-16,25 50 16,-25-24-1,25 24 1,-25-25-16,25 25 16,-25-25-16,25 25 15,-25-25 1,24 25-1,-24-25 1,25 25-16,0-49 16,25 49-1,-50-50-15,99-24 47,-74 24-47,-25 25 16,49-24 15,-24 24-31,0 0 16,24-24-1,-49 24 1,25 0-16,99-124 62,-124 124-62,0 0 16,25 25-16,0-24 16,0-1-1,-25 0 1,24-25 15,1 50-31,0 0 16,0-74 15,0 49-31,-1 0 16,101-123 62,-125 123 16,24 25-79,26-50 16,-25 25-15,0 25 0,-25-24 31,24 24 31,-24-25-63,0 0 1,25 25 0,0 0-1,0-25 1,-25 0 15,25 25 0,-1 0-15,-24-24 0,25 24-16,-25-25 31,25 25-16,-25-25 1,25 25 0,-25 25 624,0 0-624,0-1 0,0 1-1,0 0 1,0 0-16,0 0 15,0-1 1,0 1 15,0 0 1,0 0-17,0 0 1,0-1-1,0 1-15,0 0 16,0 0 0,0 0-1,0 24 1,0-24 0,0 0-1,0 0 1,0-1-1,0 1 48,0 0-32,0 0-15,0 0 31,0-1-32,0 1 1,0 0-16,0 0 16,0 24-16,0-24 15,25 25-15,-25-25 16,0 24-16,0 1 15,0-25-15,0 0 16,0-1-16,0 1 16,0 0-1,0 0 1,0 0 0,0-1-1,0 1-15,0 0 16,0 25-1,0-26-15,0 1 16,0 0 0,0 0-16,0 0 15,0-1-15,0 1 16,0 0-16,0 0 16,0 0 15,0-1-16,0 1 17,0 0-17</inkml:trace>
  <inkml:trace contextRef="#ctx0" brushRef="#br1" timeOffset="259920.3345">25078 13915 0,'24'0'343,"1"0"-327,0 0 0,0 0-1,0 0 1,-1 0-16,1 0 16,0 0-1,0 0-15,0 0 16,-1 0 46,1 0-62,0 0 16,0 0 0,0 0 15,-1 0-31,1 0 15,0 0 1,0-24 0,0 24-1,-1 0 48,1-25-48,0 25 1,0 0 0,0 0-1,-50 0 298</inkml:trace>
  <inkml:trace contextRef="#ctx0" brushRef="#br1" timeOffset="262040.3293">25152 13915 0,'0'25'0,"0"0"79,0 0-64,0 0 1,0-1-1,0 1 1,0 0 15,0 0-15,0 0 0,0-1 15,25-24 16,-25 25-32,0 0 1,0 0-16,0 0 47,0-1 78,25-24-125,-1 0 15,1 0 204,0 0-203,0 0-1,0 0-15,-1 0 16,1 0-16,0 0 16,25 0-16,-26 0 15,1 0-15,0 0 16,0 0 0,0 0-1,-1 0-15,1 0 31,0 0 32,-25 25-47,25-25-16,0 0 15,-1 0 16,1 0 1,0 0-17,0 0 1,-25-25 390,0 1-390,0-1-16</inkml:trace>
  <inkml:trace contextRef="#ctx0" brushRef="#br1" timeOffset="263064.5838">25722 13891 0,'0'24'62,"0"26"-46,0-25-1,0 0-15,0 24 16,0-24-16,25-25 16,-25 50-16,0-26 15,0 1 1,0 0-1,0 0 1,0 0 0,0-1-1,0 26 17,0-25-17,0 25 1,0-26-1,-25-24 251</inkml:trace>
  <inkml:trace contextRef="#ctx0" brushRef="#br1" timeOffset="264775.5373">24532 14387 0,'0'25'62,"0"-1"-31,0 1-15,0 0-16,0 0 16,0 0-1,0-1 1,0 1-1,0 0-15,0 0 16,0 0 140,0-1-140,25-24 0,-25 25-1,24 0 1,-24 0-1,0 0 1,0-1 0,0-48 296</inkml:trace>
  <inkml:trace contextRef="#ctx0" brushRef="#br1" timeOffset="266416.9519">24557 14709 0,'24'0'172,"1"-25"-141,0 25-31,0-24 16,24 24-16,1 0 15,24-25 1,-49 25 0,0 0-1,0 0 1,0 0 0,0 0-1,24 0 16,-24 0-15,0 0-16,99 0 47,-99 0-31,-1 0-1,1 0 16,0 0 1,0 0-32,0 0 15,-1 0 1,1 0 0,0 0-1,0 0-15,24 0 31,-24 0-15,50 0 31,-51 0-16,1 0 63,0 0-94,0 0 31,-25-25 344</inkml:trace>
  <inkml:trace contextRef="#ctx0" brushRef="#br1" timeOffset="267959.9743">25549 14312 0,'0'25'171,"0"0"-155,0 0 0,0 0 15,0-1-15,0 1-1,0 0 1,25-25-1,-25 25 1,0 0-16,0-1 16,0 26-1,0-25 1,24 0-16,-24-1 16,0 1 15,25-25 0,-25 25-31,0 0 31,0 0-31,25-25 16,-25 24 0,0 1-1,0 0 1,0 0-1,0 0 1,0-1 15</inkml:trace>
  <inkml:trace contextRef="#ctx0" brushRef="#br1" timeOffset="271367.8144">25127 14734 0,'0'25'109,"0"0"-93,0-1-1,0 1 1,0 0 0,0 0-1,0 0-15,0-1 16,0 1 0,0 0-1,0 0 1,0 0-1,-25-25 235,25-25-234,-24 25 0,24-25 15,-25 25 0,0 0 16,0 0 219,0 0-251,25 25-15,-24 0 16,24-1 0,0 1 109,0 0-125,0 0 62,0 0-15,24-25 78,1 0-125,0 0 16,0 0-1,0 0 16,-1 0-15,1 0 0,-25-25-1,25 25-15,-25-25 32,25 25-32,-25-25 171,0 0 142</inkml:trace>
  <inkml:trace contextRef="#ctx0" brushRef="#br1" timeOffset="275607.8495">24433 12750 0,'0'24'125,"0"1"-109,0 0 15,0 0-31,-25 0 16,25-1-1,-25-24 1,0 25-16,25 0 15,0 0 1,0 0 15,0-1 141,0 1-156,-25 0-1,25 0 1,-24-25-16,24 25 109,0-1-93,0 1 15,-25-25-15,25 25-16,0 0 16,0 0-1,0-50 48,25 0-48,24 0-15,-24 0 16,-25 1 234,0-1-234,0 0-16,0 0 15,0 0 1,0 1 15,0-1-15,0 0 15,0 0 16,0 0-32,0 1 1,25-1 0,0 25-1,-25-25 1,24 25 187,-24 25-187,25-25-1,-25 49-15,25-24 16,0 25 0,-25-25-1,25 24 32,-1-49-47,-24 25 16,25 0 15,0-25-15,-25 25-1,25-1 1,-25 1-1,0 0 1,25-25 0,-25 25-1</inkml:trace>
  <inkml:trace contextRef="#ctx0" brushRef="#br1" timeOffset="279296.0672">24457 13891 0,'0'49'156,"0"-24"-140,0 0-16,0 0 15,0-1-15,0 1 16,0 0-16,0 0 16,0 0 124,0-1-109,0 1-15,0 0 47,25-25-48,-25 25 1,-25-25 874,25-25-858,-24 25-17,24-25 438,24 25-453,1 0 16,0 0-16,25 0 16,-1 0-16,-24 0 15,25 0-15,-1 0 16,-24 0 0,0 0 93,24 0-93,-24 0-1,0 0 1,0 0-16,0 0 15,0 0-15,-1 0 16,1 0 0,0 0-1,0 0 1,0 0 0,-1 0-1,1 0 1,0 0-16,0 0 15,24 0-15,-24 0 16,25 0-16,-25 0 16,-1 0-1,1 0 63,0 0-62,0 0 0,0 0-1,24 0-15,-24 0 16,0 0 0,24 0-1,-24 0 1,-25-25-16,25 25 15,0 0 1,-50 0 328</inkml:trace>
  <inkml:trace contextRef="#ctx0" brushRef="#br1" timeOffset="281448.3756">24457 13791 0,'25'0'156,"0"0"-156,0 0 15,0 0 1,-1-24 0,1 24-1,0 0-15,0 0 16,0 0 0,-1 0-16,1 0 15,0 0 1,0 0-1,0 0 1,-1 0 15,-24 24 219,25 1-234,-25 0 0,0 0-1,0 0 1,0-1-1,0 1 1,25-25 0,-25 25-1,0 0-15,25 0 32,-25-1-32,0 1 15,25-25 1,-25 25-1,0 0 1,0 0 0,0-1 15</inkml:trace>
  <inkml:trace contextRef="#ctx0" brushRef="#br1" timeOffset="290783.8469">23440 14957 0,'0'-25'94,"0"1"-63,0-1-15,-24 0 15,-1 25 0,0 0 48,0 0-64,0 0 16,1 0 1,-1 0-1,25 25 0,0 0-31,-25-25 16,25 24-1,0 1 95,0 0-79,0 0-15,0 0 31,25-25-32,-25 24 1,25-24-1,-1 0 17,1 0 77,-25-24-93,25 24-1,-25-25 110,0 0-125,0 0 32,0 0-32,25 25 15,0-24-15,-25-1 16,24 25-16,-24-25 15,0 50 142,0 0-142,0-1 1,0 1 0,0 0-1,0 0 1,25-25-16,-25 25 15,0-1 1,25 1 0,-25 0-16,25-25 15,-25 25 1,0 0 0,0-1-1,0 1 1,0 0-1,0 0 1,-25-25 15,25 25-31,0-1 16,-25 1 0,0 0-1,1 0 1,-1 0-1,25 0-15,-25-25 16,0 0 47,0 0-48,1 0 1,24-25-16,0 0 15,0 0 1,0 0 0,0 0-1,0 1 1,0-1 15,0 0-15,0 0-16,24 0 31,1 1-15,0 24-16,0-25 15,0 25-15,-25-25 16,24 25-16,1 0 16,0 0-1</inkml:trace>
  <inkml:trace contextRef="#ctx0" brushRef="#br1" timeOffset="292640.0026">23515 14908 0,'25'0'125,"-1"0"-109,-24 24-1,0 1 1,0 0 0,0 0 15,0-50 266,0 0-282,0 0 1,0 1 0,0-1 93,0 0-93,25 25 15,-25-25-15,25 25 62,0 0-16,0 0-62,-1 0 31</inkml:trace>
  <inkml:trace contextRef="#ctx0" brushRef="#br1" timeOffset="308128.0752">17735 7789 0,'-24'0'47,"-1"0"0,0 0-32,0 0 16,0 24-15,25 1 93,0 0-109,0 0 63,0 0-1,0-1-30,0 1-17,0 0 1,0 0 0,25-25 62,0 0-63,0 0-15,0 0 78,-1 0-62,1 0 0,0 0-16,-25-25 15,25 25 1,-25-25 0,25 25-1,-25-25-15,24 25 16,-24-24 156,0-1-141,0 0 0,-24 25-31,24-25 16,-25 25 31,25-25 140</inkml:trace>
  <inkml:trace contextRef="#ctx0" brushRef="#br1" timeOffset="309751.7932">17959 7813 0,'0'25'188,"0"0"-172,0 0-1,0 0 1,0-1-1,0 1-15,24-25 63,1 0-63,0 0 156,0 0-140,0 0-1,-1 0 1,1 0 15,-25-25-31,25 1 16,-25-1 0,0 0 124,0 0-124,0 0-1,0 1 1,0-1 0,0 0-1,0 0 1</inkml:trace>
  <inkml:trace contextRef="#ctx0" brushRef="#br1" timeOffset="310751.7207">18355 7417 0,'0'24'63,"0"1"-63,0 0 15,0 25 1,0-26-16,0 1 15,0 25-15,0-1 16,0-24-16,0 25 31,0-25-31,0-1 16,0 1-16,0 0 31,0 0 0,0 0-15,0-1 31</inkml:trace>
  <inkml:trace contextRef="#ctx0" brushRef="#br1" timeOffset="312567.7814">18529 7789 0,'25'0'78,"0"0"-46,0 0-1,-1 0-15,1 0 15,0 0 47,0 0-62,0 0 15,-25-25-31,0 0 31,0 0-31,0 0 16,0 1 15,0-1 0,0 0-31,-25 25 156,0 0-124,0 0-17,0 0 17,1 0-17,24 25 1,-25-25-16,25 25 31,-25-25-15,25 24-1,-25-24 1,25 25 0,-25-25-1,25 25 1,0 0-1,0 0 17,0-1-17,0 1 1,0 0 0,0 0 15,0 0 31,25-25-30,-25 24-32,25-24 15,0 0 1,0 0-1,-1 0 1,1 0 0,50 0 31</inkml:trace>
  <inkml:trace contextRef="#ctx0" brushRef="#br1" timeOffset="337767.4273">15280 8607 0,'24'0'343,"1"0"-311,0 0-32,0 0 15,-25 25 17,25-25-32,0 0 46</inkml:trace>
  <inkml:trace contextRef="#ctx0" brushRef="#br1" timeOffset="338720.4072">15230 8830 0,'25'0'47,"0"0"-15,24 0-32,1 0 0,-25 0 15,0 0 1,-1 0-16,1 0 15</inkml:trace>
  <inkml:trace contextRef="#ctx0" brushRef="#br1" timeOffset="340415.9129">15751 8607 0,'0'25'141,"0"0"-126,0 0-15,0-1 16,0 1-1,0 0 1,0 0 0,0 0 15,0-1 0,25-24 0,0 25-31,-25 0 16,24-25-16,1 0 31,0 0-15,0 0 0,0 0-1,-1 0 1,-24-25 46,25 0-30,-25 1-17,0-1 1,25 0-16,-25 0 15,0 0-15,0 1 16,0-1 0,0 0-16,0 0 15,0 0 79,-25 25-63,0 0-15,1 0 15,-1 0 0,0 0-15,0 0 47,0 0-48</inkml:trace>
  <inkml:trace contextRef="#ctx0" brushRef="#br1" timeOffset="356983.9922">27484 14139 0,'-25'0'141,"0"0"-94,0 0 15,0 0-46,1 0 15,-1 0-15,0 0-1,0 0 48,25 24-47,-25-24-1,25 25 1,-24-25-16,-1 0 47,25 25-32,0 0 17,-25-25-32,25 25 15,0-1 1,0 1 93,0 0-93,0 0-1,0 0 1,0 0 0,0-1 15,25-24-15,-25 25 15,25-25-31,-25 25 0,24-25 15,1 0 1,-25 25 0,25-25-1,0 0 1,24 0 0,-24 0-1,25 0 1,-25 0-16,24 0 47,-24 0-32,0 0 17,-25-25-17,25 25-15,-25-25 16,24 25-1,1-25 1,0 25 0,-25-24-1,25 24-15,-25-25 16,0 0 31,0 0-32,25 25 1,-25-25-16,0 0 16,0 1-1,0-1 1,0 0 31,0 0 0,0 0-32,-25 25 17,0 0-17,0 0 1,25-24-16,-25 24 31,1 0-15,-1 0-16,0 0 265,0 0-249,-24 0 46,49-25 313,0-25-359,49-24 31,-24 24-47,-25 25 16,0 1-1,0-1-15,25 25 16,-25-25-1,0 0 1,25 25-16,-25-25 16,0 1-16,0-1 15,24-25 1,1 50 0,-25-25-16,25 1 15,-25-1-15,25 0 16,-25 0-1,0 0-15,25 1 16,-25-1-16,24 0 16,1-25-1,0 1-15,49-50 32,-74 74-32,25 0 15,-25 0-15,25 0 16,0 0-16,-25 1 15,25-1-15,-1-25 16,-24 1 0,0 24-16,25 25 15,0-50 1,0 25 0,-25 1-1,0-1-15,0 0 16,25 0-1,-25 0 1,0 1 0,25 24-16,-25-25 15,24 0 1,-24 0 0,0 0-1,0 1 1,25 24-16,-25-25 15,25-25 1,-25 25 0,25 1-1,-25-1-15,25 0 16,-25 0-16,24 0 31,-24 1-31,0-1 16,0 0 46,0 0-62,25 25 32,-25-25-1,0 1 0,25 24-15,0 0-1,-25-25-15,0 0 32,0 50 264,0 0-280,0-1 0,0 1 15,25 0-31,-25 0 16,0 0-1,0-1 1,0 1-1,0 0 79,0 0-63,24-25-15,-24 25 0,0-1-1,0 1 17,0 0-17,0 0 1,0 0-1,0-1-15,0 1 16,0 0 0,25-25 15,-25 25-31,0 0 141,0-1-126,25-24 1,-25 25-1,0 0 1,0 0 0,0 0 15,0-1 0,0 1-15,0 0-16,0 0 31,0 0-15,0-1-1,0 1 1,0 0-16,0 0 31,0 0-15,0-1-16,0 1 31,0 0 0,0 0-15,0 0 0,0 0-1,0-1 16,0 1-15,0 0 0,0 0-1,0 0 1,0-1 0,0 1 15,0 0-16,0 0 1,0 0 0,0-1 15,0 1-15,0 0 62,0 0-47,0 0-15,0-1-1,0 1 1,25-25-16,-25 25 31,0 0-15,0 0-16,25-25 15,-25 24 1,0 1 31,0 0-16,0 0-15,0 0 15,24-25-31,-24 24 16,0 1 265,0 0-266,0 0 1,0 0 47,0-1-1,0 1-31</inkml:trace>
  <inkml:trace contextRef="#ctx0" brushRef="#br1" timeOffset="358577.2735">28203 14139 0,'25'0'187,"0"0"-171,-1 0 0,1 0-1,74-50 32,-99 25-31,25 25-16,0 0 15,0 0 1,0 0 0,-25-25-1,24 25 1,1 0 0,0 0-1,0 0 1,0 0-1,-1-24-15,26 24 16,-25-25 0,0 25-1,-1-25-15,1 25 16,-50 0 421,1 0-421,-1 0 0</inkml:trace>
  <inkml:trace contextRef="#ctx0" brushRef="#br1" timeOffset="360080.4783">28277 14163 0,'0'25'94,"0"0"-78,25 0-16,0 0 15,0 24 1,-25-24-16,25 25 15,-1-25-15,-24-1 16,25 1-16,-25 0 16,25-25 327,0 0-327,0 0-16,-1 0 16,1 0-1,0 0-15,0 0 16,0 0 0,-1 0-1,26 0 1,-25 0-1,0 0 1,-1 0-16,26 0 16,-25 0-1,0 0 1,-25-25-16,24 25 16,-24-25-16,25 25 15,-25-24 220,0-1-204,0 0-16,-25 25 1,25-50 0,-24 50-16</inkml:trace>
  <inkml:trace contextRef="#ctx0" brushRef="#br1" timeOffset="361319.5923">28873 13940 0,'0'25'15,"0"0"16,0 0-15,0-1 15,0 1-15,0 0 31,0 0-32,0 0 1,0-1-16,0 1 16,0 0-1,0 0 17,0 0-32,0-1 15,0 1 1,0 0 15,0 0-31,0 0 31,0 0-15,0-1 0,0 1-1,0 0 1,0 0 31,0 0-32,0-50 126,-25 0-125,25 0-1,0 0 1,0-24-16,-25 24 15,0 0-15,0-49 16,1 24-16</inkml:trace>
  <inkml:trace contextRef="#ctx0" brushRef="#br1" timeOffset="365403.8296">28153 13370 0,'25'0'140,"50"0"-124,-1 0-1,-24 0 1,49 0-16,-74 0 16,24 0-1,-24 0 1,0 0 0,0 0-1,-1 0 1,1 0 31,0 0-16,0 0 0,0 0 0,-1 0-15,1 0 15,-25-25 344,0 0-375,0-74 78,0 74-62,0 0 0,0 0-1,0 1 1,0-1 0,0 0-1,0 0 1,0 0-16,0 1 15,0-1 17,-25 25 343,1 0-360,-1 0 1,0 0 0,0 0-1,0 0 1,1 0-1,-1 0 32,0 0-31,0 0 15,0 0-15,1 0-1,-1 0 95,0 0-95,0 25 17,0-25-17,1 0 48,-1 0-32,0 24-31,0-24 16,0 0 77,25 25-77,-24-25 0,-1 0-16,0 0 31,0 0 203,25 25-218,-25-25 0,1 0-1,24 25-15,0 0 266,0-1-251,0 1 1,0 0 0,0 0 15,0 0-31,0 0 16,0-1 15,0 1-16,0 0 48,0 0-1,0 0-46,0-1 172,24-24-157,1 0-16,0 0 1,0 0 15,-25-24 1,25 24-17,-25-25-15</inkml:trace>
  <inkml:trace contextRef="#ctx0" brushRef="#br1" timeOffset="366871.8918">28873 13171 0,'24'0'219,"1"0"-203,25 0-1,-25 0 16,-1 0-15,1 0 15,0 0-15,-25 25 0,25-25-1,0 0 1,0 0 15,-1 0-15,1 0 15,-25 25-15,25-25-16</inkml:trace>
  <inkml:trace contextRef="#ctx0" brushRef="#br1" timeOffset="368450.2113">28922 14188 0,'25'0'47,"0"0"-47,0 0 16,-1 0-1,1 0 1,0 0 0,0 0-1,0 0 1,0 0-1,-25-25 1,24 25 0,1 0 15,0 0 406,-25 25-421</inkml:trace>
  <inkml:trace contextRef="#ctx0" brushRef="#br1" timeOffset="370543.9614">29021 13171 0,'0'25'78,"0"25"-62,25-1 0,-25-24-1,0 0-15,25 0 16,-25 24-16,0-24 16,0 0-1,0 0 1,0 0-1,25-25-15,-25 24 16,0 1 0,0 0-16,0 0 15,0 0 1,25-25 0,-25 49-1,0-24 1,25-25-16,-25 25 15,0 0 1,0-1 0,0 1-1,0 0 17,0 0-1,0 0-31,0-1 31,0 1-15,0 0-1,0 0 1,0 0 31,0-1 31,0 1-47,0 0-15,24-25 15,-24 25-15,0 0 15,0-1 31,25-24 204,0 0-235</inkml:trace>
  <inkml:trace contextRef="#ctx0" brushRef="#br1" timeOffset="373064.5228">29046 14064 0,'0'25'250,"0"0"-234,25-25 15,0 0 47,0 0-47,-25 25-31,25-25 32,-25 24-17,24-24 157,-24 25-141,25-25 344,0 0-343,-25-25-32,0 1 15,0-1 17,25 0-32,-25 0 31,25 0 16,-25 1 0,0-1-32</inkml:trace>
  <inkml:trace contextRef="#ctx0" brushRef="#br1" timeOffset="375640.1991">28997 13246 0,'0'25'110,"0"-1"-95,0 1 17,-25-25-17,25 25 1,0 0 0,0 0-1,0-1 48,0-48 312,0-1-360,0 0 1,0 0-16,0 0 16,0 1-1,0-1 1,25 0-16,-25 0 15,0 0 17,24 25 155,1 0-171,-25 25-1,25-25-15,25 50 47,-50-25-47,25-25 32</inkml:trace>
  <inkml:trace contextRef="#ctx0" brushRef="#br1" timeOffset="401415.5859">25425 14188 0,'0'-25'234,"-25"25"-218,0-24 15,25-1 0,0 0-15,0 0-1,0 0 17,-25 25-32,25-24 15,-24 24 1,24-25 0,0 0-1,-25 25 1,25-25-1,-25 25 32,25-25-31,-25 25 0,25-24-1,-25 24 1,1-25-1,-1 25 1,25-25 0,-25 25-1,25-25-15,-25 25 16,0 0 0,1 0-1,24-25-15,-50 1 16,0 24-1,50-25-15,-49 25 32,24 0-32,0 0 0,0 0 15,0 0 1,1 0 0,-1 0 15,0 0 0,0 0-15,0 0-1,1 0 17,-1 0-17,0 0 1,0 0-16,0 0 15,1 0 1,-1 0 0,0 0-1,0 0 48,0 0-48,1 0 1,-1 0 0,0 0-1,0 0 1,25 25 15</inkml:trace>
  <inkml:trace contextRef="#ctx0" brushRef="#br1" timeOffset="479209.5925">15304 8806 0,'25'0'266,"25"-25"-266,0 25 15,24 0-15,25 0 16,-24-25-16,24 0 16,-25 0-16,1 25 15,-26-24-15,-24-1 16,0 25-16,0 0 62,-1 0-15,1 0-47,0-25 16,-25 0 234,-50 25-203,1 0-47</inkml:trace>
  <inkml:trace contextRef="#ctx0" brushRef="#br1" timeOffset="480760.0918">15205 8607 0,'25'0'16,"0"0"15,-25 25-31,25-25 16,-1 0-1,1 0 1,0 0 0,0 0-1,0 0 1,0 0-16,-25 25 16,24-25-1,1 0 1,0 0-1,-25 25 1,25-25-16,0 0 16,-25 24-1,24-24-15,1 0 16,0 25 0,25-25-16,-26 0 15,1 0 1,0 0-1,0 0-15,0 0 32,-1 0-17,-24 25 1,25-25-16,0 0 16,0 25-1,24-25 1,-24 0-1,0 0-15,0 0 16,0 0 0,-1 0-1,-24 25 63,25-25-62,-25 24 0,25-24 31</inkml:trace>
  <inkml:trace contextRef="#ctx0" brushRef="#br1" timeOffset="483463.8511">13171 9302 0,'0'25'172,"0"-1"-157,0 26 1,0-25-16,25 24 16,0-24-16,-25 0 15,0 0-15,0 24 16,0-24-1,25 0 17,-25 0-32,0 0 15,0-1-15,25-24 16,-25 50-16,24 74 62,-24-99-46</inkml:trace>
  <inkml:trace contextRef="#ctx0" brushRef="#br1" timeOffset="486224.5329">12948 9351 0,'25'0'172,"0"0"-156,-1 0-1,26 0-15,-25 0 16,49 0 0,-49 0-16,-25-24 15,25-1-15,0 25 16,0 0-16,-25-25 16,24 25 62,1 0-47,0 0-15,0 0-16,0 0 15,-1 0 48,-24 25-48,0 0 1,25-25-16,0 0 16,-25 24-16,25-24 15,0 25 16,-1-25 1,-24 25-17,25-25 48,-25 25-48,0 0 1,0-1 47,0 1-48,-25-25 126,1 0-110,24 25-31,-25-25 16,25 25-1,-25-25 1,0 0 0,25 25-1,-25-25 32,1 0-31,-1 0 109,0 0-110,0 0 48,0 0 31,1 0-16,24 24 0</inkml:trace>
  <inkml:trace contextRef="#ctx0" brushRef="#br1" timeOffset="487688.4347">13742 9773 0,'25'0'156,"-1"0"-124,1 0-1,0 0 16,0 0 0,0 0-32,-1 0 63,1 0 16</inkml:trace>
  <inkml:trace contextRef="#ctx0" brushRef="#br1" timeOffset="489966.0947">13742 9922 0,'25'0'296,"-1"0"-280,1 0 0,0 0 15,0 0 16,0 0-47,-1 0 31,1 0 375,0 0-390</inkml:trace>
  <inkml:trace contextRef="#ctx0" brushRef="#br1" timeOffset="494920.5203">18083 8632 0,'24'0'15,"1"0"189,0 0-189,0 0 1,0 0-1,-1 0-15,1 0 16,0 0-16,0 0 31,0 0-15,-25 25 15,0 0 125,0-1-156,0 1 32,0 0 77,0 0-78,-25-25-31,25 25 16,-25-25 46,0 0-62,0 0 63,1 0-47,-1 0-1,0 0 1,25 24 390,25-24-375,0 0-15,-1 0 0,1 0-1,0 0 1,-25 25 62,25-25-31,-25 25 93,25-25-140,-25 25 16,0 0 31,0-1 47,0 1-79,0 0 1,-25-25 78,0 0-63,0 0-31,25 25 16,-25-25-1,1 25 1,-1-25-1,25 25 1,-25-25 31,0 0-31,0 0-1,1 0 95,48 0 140,1 0-219</inkml:trace>
  <inkml:trace contextRef="#ctx0" brushRef="#br1" timeOffset="497504.379">18604 8632 0,'0'25'47,"0"0"-15,0-1-1,-25-24 63,0 25-63,25 0-31,0 0 15,-25 0 1,25-1 31,0 1-47,0 0 31,0 0-31,0 0 16,0-1 15,0 1 0,0 0 16,25-25 0,0 0 16,0 0 15,-1 0 62,1 0-124,0 0 0,0-25 15,-25 0-31,0 1 31,0-1 32,0 0-32,0 0-16,0 0 17,0 1-17,0-1 1,0 0 31,0 0-32,0 0 17,0 1 265,0-1-235,-25 25-62,25-25 31</inkml:trace>
  <inkml:trace contextRef="#ctx0" brushRef="#br1" timeOffset="500056.6674">19224 8781 0,'-25'0'172,"0"0"-110,0 0-15,0 25-31,1-25-1,24 24 1,0 1 31,-25-25-32,25 25 48,0 0-16,0 0 0,25-25 62,-1 0-93,1 0 15,0 0-31,0 0 15,0 0 1,-1 0 0,1 0 93,0 0-78,-25 24 94,0 1-62,0 0-48,0 0 1,-25-25 0,25 25-1,-25-25 110,1 0-93,-1 0-17,0 0 1,0 0-1,0 0 32</inkml:trace>
  <inkml:trace contextRef="#ctx0" brushRef="#br1" timeOffset="505376.6246">14461 9674 0,'0'25'141,"0"-1"-126,0 1 1,0 0 0,0 0 15,25-25 219,-25-25-234,25 25-16,0 0 15,-25-25 1,24 25 78,1 0-63,0 0-31,0 0 15,0 0 1,-1 0 0,-24 25 62,25-25-31,-25 25-32,0 0 32,0-1-16,0 1-15,0 0 0,-25-25 109,1 25-110,24 0 1,-25-25-16,0 0 16,0 0 30,0 0 33,1 0-1,24-25 203</inkml:trace>
  <inkml:trace contextRef="#ctx0" brushRef="#br1" timeOffset="506744.4598">14461 9674 0,'25'0'156,"0"0"-156,0 0 16,-1 0 0,1 0-1,0 0 1,0 0 31,0 0 62</inkml:trace>
  <inkml:trace contextRef="#ctx0" brushRef="#br1" timeOffset="509432.3969">14957 9674 0,'25'0'187,"0"0"-187,0 0 16,-1 0 0,1 0-1,0 0 1,0 0 62,0 0-31,-25 25 15,0-1-46,24-24 0,-24 25-1,0 0 110,0 0-109,-24-25-1,-1 25 1,25-1 0,-25-24-16,25 25 15,-25-25 1,0 0 109,25-25 31,0 1-78,25 24-46,0-25-17,0 25 1,0 0-1,-1 0 48,1 0-16,0 0 31,-25 25-62,0-1-16,0 1 31,0 0 141,0 0-125,-25-25-47,0 25 15,1-25 1,24 24-1,-25-24 32,0 0-31,0 0 0,25-24 46,0 48 282</inkml:trace>
  <inkml:trace contextRef="#ctx0" brushRef="#br1" timeOffset="511937.8988">15453 9773 0,'0'-25'125,"0"0"-109,0 1-1,0-1 79,25 25-78,0-25-1,0 25 1,0 0-16,-1 0 31,1 0-15,0 0 78,0 0-94,-25 25 31,0 0 0,0-1-15,0 1-1,0 0 79,-25-25-94,0 0 16,25 25-1,0 0 1,-25-25 31,1 0-31,-1 0-1,0 0 1,25 24-1,0 1 220,0 0-173,0 0 32,0 0-78,25-25 265,0 0-265,-1 0 15,1 0-16,0 0 1,0 0 0,0 0 15,-1 0 16,-24-25 203,0 0-235</inkml:trace>
  <inkml:trace contextRef="#ctx0" brushRef="#br1" timeOffset="513623.8215">15850 9699 0,'0'24'110,"0"1"-32,0 0 0,0 0-15,25-25-48,0 0 16,0 0 1,-1 0 15,1 0-1,0-25-14,-25 0 46,0 0-16,0 1-30,-25 24 30,0 0-31,1 0 32,-1 0-16,0 0 234</inkml:trace>
  <inkml:trace contextRef="#ctx0" brushRef="#br1" timeOffset="515608.3301">15900 9823 0,'-25'0'156,"0"0"-93,25 24-47,0 1 30,-25-25-30,25 25 0,0 0 62,0 0-47,0-1 63,25-24-79,0 0 17,0 0 15,0 0-16,-1 0-16,1 0 17,0 0 61,-25-24-61,0-1-1,0 0 31,0 0-46,0 0 15,0 1 172</inkml:trace>
  <inkml:trace contextRef="#ctx0" brushRef="#br1" timeOffset="517784.8065">16222 9624 0,'25'0'63,"-25"25"-32,25-25-31,0 0 31,-1 0-15,1 0-1,0 0-15,0 0 16,0 0 0,0 0-1,-1 0 1,-24-25-1,25 25 1,0-25 0,-25 1-16,0 48 172,0 1-141,0 0-16,0 0 1,0 0 31,0-1-31,0 1-1,0 0 1,0 0-16,0 0 31,0-1 0,0 1-15,0 0 0,0 0-1,0 0 1,0-1 46,0 1-46,0 0-16,0 0 16,0 0-1,-25-25 1,0 0 46,1 0-46,-1 0 0,0 0 15,25-25-16,-25 25 1,25-25 0,0 0-1,-25 25 17,25-25-17</inkml:trace>
  <inkml:trace contextRef="#ctx0" brushRef="#br1" timeOffset="519648.4245">14436 10195 0,'25'0'32,"0"0"-17,0 0-15,0 0 16,24 0-16,1 0 15,-1 0-15,-24 0 16,50 0-16,-26 0 16,1 0-16,-1 0 15,26 0-15,-26 0 16,-24 0-16,0 0 16,0 0-16,24 0 15,-24 0 1,0 0-1,0 0-15,0 0 16,-1 0-16,26 0 16,-25 0-16,49 0 15,-49 0-15,25 0 16,-25 0-16,24 0 16,-24 0-1,0 0-15,0 0 16,-1 0-16,1 0 15,0 0-15,25 0 16,-26 0-16,1 0 16,0 0-16,0 0 15,0 0-15,-1 0 16,1 0 0,0 0-1,0 0 1,0 0-1,-1 0-15,1 0 16,0 0-16,25 0 16,-26 0-1,1 0 1,0 0 0,0 0-16,0 0 15,-1 0 1,1 0-1,0 0 1,0 0 0,0 0-1,0 0 1,-1 0-16,1 0 31,0 0-15,0 0 15</inkml:trace>
  <inkml:trace contextRef="#ctx0" brushRef="#br1" timeOffset="522504.5816">15081 10368 0,'25'0'93,"0"0"-61,0 0-32,-1 0 15,26 0 1,-25 0-1,0 0 64,-25 25-48,24-25-31,1 0 15,-25 25 1,0 0 47,0 0-48,-25-25 126,25 24-141,-24-24 31,-1 0 32,0 0 30,0 0-77,0 0 0,50 0 280,0 0-296,0 0 32,0 0 15,-1 0-32,1 0 1,0 0 78,0 0-79,-25 25 63,0 0-62,0 0 0,0 0-1,0-1 1,0 1 15,0 0 110,-25-25-126,0 0-15,0 0 16,1 0-16,-1 0 16,0 0-16,0 0 15</inkml:trace>
  <inkml:trace contextRef="#ctx0" brushRef="#br1" timeOffset="524680.1178">15652 10443 0,'-25'0'156,"25"25"-140,-25-1-1,25 1 79,0 0-78,0 0-1,0 0 17,0-1 30,25-24 1,0 0-48,0 0 16,-1 0-31,1 0 16,0 0 0,0 0 46,0 0-62,-1 0 47,1 0-16,0-24 1,-25-1-17,25 25-15,-25-25 16,0 0 62,0 0-47,0 1 16,-25 24-31,0-25 15,0 25-15,25-25 30,-24 25-46,-1 0 32,0 0 30,0 0-31,0 0 16,1 0-31</inkml:trace>
  <inkml:trace contextRef="#ctx0" brushRef="#br1" timeOffset="527119.7186">16594 10443 0,'-24'0'46,"-1"0"33,0 0-64,25-25 16,-25 25-31,0 0 32,1 0-1,-1 0 0,25 25-15,0 0 15,-25-25-15,25 24-1,0 1 110,0 0-47,25-25-62,0 0 31,-1 0 109,1 0-140,0 0 78,0 0-79,0 0 16,-25 25 32,24-25-47,-24 25 15,0-1 0,0 1 47,0 0-62,-24-25 93,-1 0-93,0 0-1,0 0 32,0 0-47,1 0 63,-1 0-48</inkml:trace>
  <inkml:trace contextRef="#ctx0" brushRef="#br1" timeOffset="527800.6809">16644 9971 0,'0'25'141</inkml:trace>
  <inkml:trace contextRef="#ctx0" brushRef="#br1" timeOffset="528512.9339">16669 10492 0</inkml:trace>
  <inkml:trace contextRef="#ctx0" brushRef="#br1" timeOffset="530288.2662">17016 10046 0,'0'25'125,"25"-25"-93,0 0 61,-1 0-77,1 0 0,0 0-1,0 0 1,0 0 62,-1 0-47,1 0-31</inkml:trace>
  <inkml:trace contextRef="#ctx0" brushRef="#br1" timeOffset="531607.6798">17090 10244 0,'25'0'125,"0"0"-110,0 0 1,0 0-1,-1 0 1,1 0 0,0 0-16</inkml:trace>
  <inkml:trace contextRef="#ctx0" brushRef="#br1" timeOffset="535447.6734">19323 9971 0,'25'0'94,"-25"25"-79,24-25 17,-24 25 14,25-25-30,-25 25 0,25 25 15,-25-26-15,25-24-1,-25 25-15,25-25 16,-25 25 31,0 0-16,0 0-15,24-25-1,-24-25 204,0 0-219,0 0 16,0 0-1,25 1 1,-25-1-16,25-25 15,-25 25 1,25 25 156,-25 25-125,25 0-32,-25 0 1,25-25 0,-25 25-1,0-1 1,0 1 0,0 0-1,24-25 1,-24 25-1,25 0 110,-25-50 313,0 0-422,25 25-16,-25-25 15,0 0 1,0 1-1,25 24 1,-25-25 0,0 0-1,25 0-15,-1 25 16,-24-25 0</inkml:trace>
  <inkml:trace contextRef="#ctx0" brushRef="#br1" timeOffset="551969.5643">17587 10170 0,'0'-25'125,"24"25"-109,-24-25-16,0 1 15,25-1 1,-25 0-1,0 0 48,25 25-47,-25-25-1,0 0 1,0 1-1,0-1 1,25 25-16,-25-25 16,0 0-16,0 50 281,0 0-265,25 24-16,-25-24 15,24 0-15,-24 25 16,25-1-16,-25 1 15,0-25 1,25 24 31,-25-24-31,0 0-1,0 0 1,25-25-16,-25 25 15,0-1 1,0-48 250,25-1-266,-25 0 15</inkml:trace>
  <inkml:trace contextRef="#ctx0" brushRef="#br1" timeOffset="554696.0733">17884 9971 0,'0'-24'78,"25"24"-47,0-25-15,0 25-1,-1 0-15,-24-25 16,25 25 0,0 0-1,-25 25 454,0 0-453,0-1-1,0 1 1,0 0 0,0 0-1,0 0 1,0 0-16,0-1 15,0 1 1,0 0 15,0 0-15,0 0 15,0-1 0,0 1 16,0 0-31,25-25 0</inkml:trace>
  <inkml:trace contextRef="#ctx0" brushRef="#br1" timeOffset="556871.856">18207 9872 0,'24'0'219,"1"0"-203,0 0-16,0 0 31,0 0 32,-1 0-32,1 0 0,-25 25 313,-25-25-329,25 25 1,0 0 0,-24-25-1,24 24-15,0 1 16,0 0 0,-25 0 15,25 0 0,0 0-31,0-1 16,0 1-1,0 0 17,0 0-32,0 0 46,0-1 48,0 1-63,0 0-15</inkml:trace>
  <inkml:trace contextRef="#ctx0" brushRef="#br1" timeOffset="558184.7004">17934 10120 0,'25'0'125,"-1"0"-109,1 0-1,0 0 17,0 0-17,0 0 1,-1 0 15,1 0-15,0 0 31</inkml:trace>
  <inkml:trace contextRef="#ctx0" brushRef="#br1" timeOffset="559792.4883">18306 10120 0,'25'0'265,"-1"0"-249,1 0 15,0 0-15,0 0 15</inkml:trace>
  <inkml:trace contextRef="#ctx0" brushRef="#br1" timeOffset="561328.2745">18504 10319 0,'0'25'188,"0"-1"-173,0 1 1,0 0 0,0 0-1</inkml:trace>
  <inkml:trace contextRef="#ctx0" brushRef="#br1" timeOffset="563800.9839">18777 10021 0,'-25'0'94,"1"0"0,-1 0-63,0 0 32,0 0-48,0 0 16,25 25-15,0 0 0,0 0 31,-24-25-32,24 24 1,0 1-1,0 0 1,0 0 0,0 0 46,0-1-15,0 1-16,0 0 1,0 0-17,24-25 79,1 0-32,0 0-30,0 0-1,-25-25 47,0 0-47,0 0 32,-25 25 312,0 0-360,0 0 17,1 0 30,48 0 204</inkml:trace>
  <inkml:trace contextRef="#ctx0" brushRef="#br1" timeOffset="565960.517">18901 10021 0,'-25'0'172,"1"0"-172,24 25 16,0 0 62,0 0-63,-25-25 1,25 24 0,0 1-1,0 0 1,0 0 31,0 0-16,0-1-15,0 1 15,0 0 47,0 0-47,25-25-15,-1 0 31,-24 25 0,25-25-47,0 0 125,0 0-47,0 0-63,-25-25 17,24 25-17,-24-25-15,0 0 32,0 0-1,0 1 0,0-1 0,0 0 1,0 0-17,0 0 32,0 1-16,-24 24 32,24-25-16,-25 25-32,25-25-15,-25 25 63</inkml:trace>
  <inkml:trace contextRef="#ctx0" brushRef="#br1" timeOffset="573464.3543">18728 10616 0,'0'25'109,"24"0"-109,-24 49 16,0 1-16,25-26 16,-25 1-16,0 0 15,0-1-15,0 1 16,25-25-1</inkml:trace>
  <inkml:trace contextRef="#ctx0" brushRef="#br1" timeOffset="574584.6381">18901 10616 0,'0'25'16,"25"0"0,-25 0-16,0 0 15,25-1-15,-25 1 16,25 0-16,-25 0 16,0 0-1,0-1 1,0 1-1,0 0-15,0 0 16,24-25 0,-24 25-1,0-1 1,0 1 46,0 0-30,25-25-32,-25 25 15,0 0 1,0-1 0,0 1 296,-25-25-296</inkml:trace>
  <inkml:trace contextRef="#ctx0" brushRef="#br1" timeOffset="576648.1362">18653 10889 0,'0'25'78,"0"0"-62,25 0-1,-25-1-15,25 1 16,0 0-1,-25 0-15,0 0 16,24-25 0,-24 24-16,25 1 47,0-25-47,-25 25 15,0 0-15,25 0 31,-25 0 48,0-1-48,25-24 16,-1 0-47,-24 25 15,0 0 17,25-25-1,-25 25-31,25-25 250,0-25-235,0-25 17,99-99 30,-100 75-46,1 24-16,25 26 15,-50-1-15,25 0 16,-1 0 0</inkml:trace>
  <inkml:trace contextRef="#ctx0" brushRef="#br1" timeOffset="577696.3053">18207 11559 0,'0'25'78,"0"0"-63,0-1-15,0 1 32,0 0-32,0 25 15,0-26-15,24 1 16,-24 25-16,0-25 16,0-1-1</inkml:trace>
  <inkml:trace contextRef="#ctx0" brushRef="#br1" timeOffset="578616.4845">18355 11534 0,'0'25'31,"0"0"-16,0 0-15,25 24 16,-25 1-16,0-25 16,0-1-16,0 1 15,0 0 63,25-25-62,0 0-16</inkml:trace>
  <inkml:trace contextRef="#ctx0" brushRef="#br1" timeOffset="579904.5232">18157 11683 0,'25'-25'188,"0"25"-188,-1 0 15,26 0-15,-25 0 16,0 0-16,-1 0 16,1 0-1,0 0 16,0 0-31,0 0 47,-1 0-31,1 0 0,0 0-1</inkml:trace>
  <inkml:trace contextRef="#ctx0" brushRef="#br1" timeOffset="580792.4804">18628 11485 0,'0'24'16,"25"-24"-1,-25 25 1,0 0 0,0 0-1,0 0 1,25-1 0,-25 1-16,25-25 31,-25 25-31,0 0 15,0 0 1,0-1 0,25 1-1,-25 0 63,0 0-62,24-25 0,-24 25-1,0-50 157,0 0-156</inkml:trace>
  <inkml:trace contextRef="#ctx0" brushRef="#br1" timeOffset="582184.5669">18579 11559 0,'25'0'78,"-1"0"-62,1 0 0,0 0-1,0 0 1,0 0 0,-1 0-1,1 0 1,-25 25 15,25-25-31,0 0 31,0 0-31,-25 25 16,24-25 0,-24 24 15,0 1 31,0 0-46,0 0 0,0 0 15,-24-25 94,-1 0-94,0 0 16,0 0-16,0 0 250,1 0-265</inkml:trace>
  <inkml:trace contextRef="#ctx0" brushRef="#br1" timeOffset="583847.9854">17016 12626 0,'25'0'62,"-25"-25"-46,49-25 15,-24 25-31,-25 1 16,25-1 0,-25 0-16,25 0 15,-25 0 1,25 25 171,-25 25-155,0 0-32,0 0 15,0 0-15,24-1 16,-24 1-16,25 25 15,-25-25-15,0-1 16,0 1 0,0 0-16,0 0 109,0 0-93,25-25 234</inkml:trace>
  <inkml:trace contextRef="#ctx0" brushRef="#br1" timeOffset="586537.6512">17363 12452 0,'25'0'16,"-25"25"31,25 0-32,0-1 1,-25 1-1,24-25-15,-24 25 16,0 0-16,25-25 109,-25 25-93,0-1 0,25 1-1,-25 0 1,0-50 250,0 0-251,25 25 1,-25-24-1,25-1 1,-25 0-16,25 0 16,-25 0-1,0 1 48,24-1-48,1 25 1,-25-25 0,25 25-16,0 0 218,-25 25-218,0 0 16,25-25 0,-25 24 15,0 1-15,24-25-16,-24 25 15,0 0 1,25-25-16,0 0 31,-25 25-15,0-1 124,25-24-124,-25 25 0,25-25 343,-25-25-343,24 25-16,-24-24 15,25 24 1,-25-25-1,0 0 1,0 0 0,25 25-16,-25-25 31,25 25-31,0 0 16,-25-24-1,0-1-15,0 0 31,24 25-31,1 0 313,-25 25-297,0 0-1</inkml:trace>
  <inkml:trace contextRef="#ctx0" brushRef="#br1" timeOffset="587392.214">18132 12626 0,'25'0'93,"0"0"-77,0 0 0,-1 0-1,1 0-15,0 0 16,0 0 0,0 0-16,-1 0 15,1 0 1,0 0-16,0 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6.26923" units="1/cm"/>
          <inkml:channelProperty channel="Y" name="resolution" value="26.48276" units="1/cm"/>
          <inkml:channelProperty channel="T" name="resolution" value="1" units="1/dev"/>
        </inkml:channelProperties>
      </inkml:inkSource>
      <inkml:timestamp xml:id="ts0" timeString="2022-04-16T17:14:16.159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16768 13891 0,'0'-25'188,"0"0"-157,0 0-15,25 0 15,-25 1-15,25-1-16,-1 0 15,-24 0 1,25 25-1,-25-25 1,0 50 234,0 0-219,0 25-15,0 24 15,0-49-31,0 24 16,0-24-16,0 0 15,0 25 1,0-1 0,0-24 15,0 0 0</inkml:trace>
  <inkml:trace contextRef="#ctx0" brushRef="#br0" timeOffset="1800.3927">17066 13742 0,'24'0'157,"1"0"-142,0 0 1,25 0 15,-1 0-15,-24 0-1,25-25 1,-26 25 15,-24 25 188,-24-25-203,-1 25-16,-25 49 31,25-24-31,1-26 15,-1 76 17,0-76-17,25 1 17,0 0-1,0 0-31,0 0 31,0-1 0</inkml:trace>
  <inkml:trace contextRef="#ctx0" brushRef="#br0" timeOffset="2552.2223">17090 13965 0,'25'0'47,"0"0"-31,0 0-1,24 0 1,1-25 15,0 25 1</inkml:trace>
  <inkml:trace contextRef="#ctx0" brushRef="#br0" timeOffset="3808.8058">17462 13791 0,'25'0'62,"0"0"-46,25 0 15,-1 0-15,-24 0-1,25 0 17,-25-24-17,-25 48 157,0 1-141,0 0-15,-50 49 0,50-49-1,0 25 16,-25-50-31,25 25 16,0-1 0,0 1-1,0 0 17,0 0-1,0 0-16,0 24 1,0-24 0,0 0-1,0-50 48,0 0-48</inkml:trace>
  <inkml:trace contextRef="#ctx0" brushRef="#br0" timeOffset="4672.8508">17512 14064 0,'25'0'15,"0"-25"17,24 1-17,-24 24 17,-25-25-32,25 25 15,0 0 32</inkml:trace>
  <inkml:trace contextRef="#ctx0" brushRef="#br0" timeOffset="5655.7717">17810 14163 0,'0'25'78,"0"0"-46,0 49 14,0-24-30</inkml:trace>
  <inkml:trace contextRef="#ctx0" brushRef="#br0" timeOffset="7847.8499">17983 13742 0,'-24'25'79,"24"-1"-64,0 1 16,-25-25-31,0 25 16,25 0-16,0 0 16,0-1-1,0 26 32,0-25-31,0 24 15,0-24-15,0 0 15,25-25-15,-25 25 15,49 0-16,-24-25 17,0 0-17,0 0 17,0 0-17,24-50 16,-49 25 1,0 0-17,0 1 17,0-1-1,-25 25 63,1 0-16,-1 0-47,25 25 0,-25-1-15,0 1 15,25 0 32</inkml:trace>
  <inkml:trace contextRef="#ctx0" brushRef="#br0" timeOffset="9992.4812">18331 13866 0,'0'25'62,"0"-1"-46,24 100 62,1-99-62,-25 25 31,0-25-32,25-25 110,-25-25-94,0-25-15,25 1 0,0-26 15,-1 26-15,1 24-1,0-50 16,0 75-15,-25 25 78,0 0-79,0 0 1,0 0 15,0 24-15,0 1 0,0-25 15,0-1-31,0 1 15,0 0-15,25-25 157,0 0-142,-1-25 1,1-49 15,50-50-15,-51 25-1,1 24 17,0 50-17</inkml:trace>
  <inkml:trace contextRef="#ctx0" brushRef="#br0" timeOffset="11840.3649">18951 13990 0,'25'0'219,"-1"0"-219,1 0 15,25 0 1,-25 0-16,24 0 31,-24 0-15,0 0-1,0 0 1,-1 0 0,1 0 296</inkml:trace>
  <inkml:trace contextRef="#ctx0" brushRef="#br0" timeOffset="12856.1935">19918 13866 0,'0'25'62,"0"-1"-46,0 1 15,0 25-15,-25-25 15,1 24-15,24-24 15,-25 25-15,25-26-1,-25 26 16,25-25-15,0 0 0</inkml:trace>
  <inkml:trace contextRef="#ctx0" brushRef="#br0" timeOffset="14112.2832">19695 13866 0,'0'25'63,"25"-25"-48,-25 24 1,25 1 0,-1 0-1,1-25 1,-25 25 0,25-25-1,-25 49 16,25-24 1,0 0-17,-1-25 1,-24 25 15,25 0-15,0-1 15,0-24-15,-25 25-1,25 25 1,-1-50 15,1 25-15</inkml:trace>
  <inkml:trace contextRef="#ctx0" brushRef="#br0" timeOffset="15872.7899">20315 13791 0,'-25'0'47,"25"75"-31,0 24-1,50 50 1,-50-75 15,0-99 282,49-24-298,-49-1 1,25 1 15,0 49 63,-25-25-79,25 0 1,0 0 15,-1 25-15,1 0 46,-25 25-46,0 0 0,0 0-1,25-25 17,-25 74-17,0-49 1,0 0 15,25 24-15,0-24-1,-25 0 1</inkml:trace>
  <inkml:trace contextRef="#ctx0" brushRef="#br0" timeOffset="16736.5491">20811 13990 0,'0'25'63,"0"-1"-47,0 1-1,0 74 16,0-49-15,0-25-16,0 24 31,0-24-31,0 0 16,0 0 0</inkml:trace>
  <inkml:trace contextRef="#ctx0" brushRef="#br0" timeOffset="18745.038">20811 14064 0,'0'-25'16,"25"25"140,0 0-140,24 0 15,-24 0 0,0 0 1,0 0 14,0 0-30,-1 0 15,-24 25 188,0 0-203,-24 0 15,-1-25-15,0 25 15,25-1 78,-25 1-93,0-25 31,1 0 0,-1 0 124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6.26923" units="1/cm"/>
          <inkml:channelProperty channel="Y" name="resolution" value="26.48276" units="1/cm"/>
          <inkml:channelProperty channel="T" name="resolution" value="1" units="1/dev"/>
        </inkml:channelProperties>
      </inkml:inkSource>
      <inkml:timestamp xml:id="ts0" timeString="2022-04-16T17:15:25.6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3150 11683 0,'-25'0'94,"1"0"-63,24 25-15,-25-25-1,25 25 1,0-1 0,0 1-1,-25-25 1,25 25 0,-25-25-1,25 25 1,0 0-1,0-1 1,0 1 0,0 0-1,0 0 1,0 24 0,0-24-1,0 0 1,25 0-1,-25 0 1,25-25 15,0 0 1,-25 24-17,24-24 1,1 0-1,0 0 1,0 0 62,0 0-31,-1 0-47,-24-24 31,25 24-31,-25-25 16,25 25 15,-25-25-15,0 0 15,0 0 0,25 25-15,-25-24 0,0-1-1,0 0 1,0 0 15,0 0 0,0 1-15,0-1 0,0 0-1,0 0 1,0 0-1,0 1 1,0-1 0,-25 25-1,0 0 48,25-25-48,-25 25 17,25-25-17,-24 25 1,-1 0 0</inkml:trace>
  <inkml:trace contextRef="#ctx0" brushRef="#br0" timeOffset="1575.4544">3125 12204 0,'0'25'94,"-24"-25"-94,24 25 15,0-1 17,0 1-32,-25-25 15,25 75 1,-25-1-1,25-49-15,0 74 16,0-49 0,0-26-16,0 76 15,0-26 1,0 25 0,0-24-1,0-1 1,0 0 15,0 1-15,0-1-1,0-24 1,0-25-16,0 0 16,0-1-16,0 1 0,0 0 15,0 0 1,0 24-1,0-24 1,0 0 0,0 25-1,0-26 79,0 1-63,0 0-15,0 0-16,0 0 16,0-1-1,0 1 1,0 0-1</inkml:trace>
  <inkml:trace contextRef="#ctx0" brushRef="#br0" timeOffset="5279.8389">3051 12750 0,'0'-25'188,"-25"25"-157,0 0-16,25-25-15,0 0 32,-24 25-32,-26-49 47,50 24-32,-25 0 1,0 0-1,1 0 1,-1 1 0,0-1-1,25 0 1,-25 25-16,25-25 0,-25 25 16,25-25-1,-49 1 1,49-1-1,-25 0 1,0 0 0,25 0-1,0 1 1,-25-1-16,0 0 16,25 0-1,-24 25 16,24-50-31,-25 26 16,0-1 15,0 0-15,25 0 0,0 0-1,-25 25 1,25-24-1,-24-1-15,24 0 16,-25 0 0,25 0-1,-25 25 1,25-24 562,0-1-562,-25 25-16,25-25 15,0 0 1,0 0 0,-25 1-1,25-1 1,0 0 93,0 0-78,0 0-15,0 1 62,0-1-62,0 0-1,0 0 1,0 0 0</inkml:trace>
  <inkml:trace contextRef="#ctx0" brushRef="#br0" timeOffset="7888.0204">3051 12774 0,'25'0'250,"-25"-24"-235,25 24-15,-25-25 47,0 0-31,24 25-1,-24-25 1,25 25 93,0-25-93,0 25 15,-25-24-31,25 24 16,-1 0-16,1 0 31,0 0 16,-25-25-31,25 25-16,-25-25 15,49 25 1,-24-25-1,-25 0 1,25 25-16,0-24 63,-25-1-48,25 25-15,-1-25 16,26-25-1,0 1 17,-26-1-17,1 50 1,-25-25 46,25 25-46,-25-24 0,0-1-1,0 0 1,25 25-16,0-50 16,-25 25 15,25 1-16,-25-1-15,0 0 16,0 0-16,24 0 16,-24 1-1,0-1 1,0 0 0,0 0-1,0 0 1,0-24-1,0 24 1,0-25 0,0 26-16,25 24 15,-25-50-15,25 25 16,-25 0-16,0-24 31,0 24-15,25-25-1,-25 26 1</inkml:trace>
  <inkml:trace contextRef="#ctx0" brushRef="#br0" timeOffset="10735.7871">2034 11485 0,'25'0'219,"0"0"-172,-1 0-16,1 0-31,0 0 31,0 0 0,0 0 16,-1 0-47,1 0 16,0 0-1,0 0 1,0 0 0,-1 0-1,1 0 1,0 0 0,0 0-1,24 0 1,175 0 31,-100 0-32,-25 0 1,-25 0 0,-49 0-1,0 0 1,0 0 46,0 0-46,-1 0 0,1 0-1,0 0 1,0 0-1,0 0 1,-1 0 0,1 0-1,0 0 1,0 0 0,0 0-1,-1 0 1,1 0-1,25 0 1,-25 0 0,49 0-1,-24 0 1,-26 0 0,1 0-1,0 0 1,0 0-1,0 0 1,24 0 0,-24 0-1,0 0 1,0 0 0,0 0-1,-1 0 1,1 0-1,0 0 1,0 0 0,0 0-1,-1 0 1,26 0 0,-25 0-1,0 0 16,24 0-15,-24 0 0,0 0-1</inkml:trace>
  <inkml:trace contextRef="#ctx0" brushRef="#br0" timeOffset="12504.0659">3101 13816 0,'0'25'78,"0"0"-62,0 0-1,0-1 1,0 1-16,0 0 16,24 25-16,1-50 15,-25 49 1,25 1-1,-25-25 1,25-1 0,0 1-16,-25 0 15,0 0-15,49 24 16,-49-24-16,50 50 31,-1-1-31,26 25 16,-50 1 15,24-51-15,-24-24-1,25 49 1,-26 1 0,26-50-16,-50 24 15,50 1-15,-25-1 16,-1 1-16,1 0 15,0-50-15,0 24 16,0 1 0</inkml:trace>
  <inkml:trace contextRef="#ctx0" brushRef="#br0" timeOffset="14512.9776">3076 13791 0,'-25'0'94,"25"25"-79,-25-25 1,25 25-16,-25 0 16,1 24-1,-26 1 1,25 0 0,-24-26-1,-1 26 1,25-25-1,25 24-15,-25-24 16,-24 25 0,-1-1-1,0 1 1,1 25 15,-50 24-31,24-25 31,50-24-15,-24-1 0,24 1-1,0-25 1,0-25-16,25 25 31,-24-25-15,24 24-16,0 1 31,-25 0 0,25 0-15,-25-25 0,25 25-1,-25-25 79,25 24-94,0 1 16,-25-25-1,25 25 1,0 0-1,-24 0-15,24-1 32,-25 1-17</inkml:trace>
  <inkml:trace contextRef="#ctx0" brushRef="#br0" timeOffset="15944.4406">2952 11063 0,'25'0'94,"-1"0"-63,1 0-15,0 0-1,0 0 1,0 0 0,-1 0-1,1 0-15,0 0 16,0 0 0,0 0-1,-50 0 266</inkml:trace>
  <inkml:trace contextRef="#ctx0" brushRef="#br0" timeOffset="18560.1037">2927 11038 0,'0'25'31,"0"0"-15,0-1-1,0 1 1,0 0 203,0 0-204,0 0 1,0 0 0,25-25 249,0 0-218,-1 0 47,1 0-79,0 0 17,0 0 15,0 0 15,-1 0 1,-24 24-48,25-24 1,-25 25 15,25-25-15,-25 25 140,-25-25-109,0 25-47,1-25 15,24 25 17,-25-25 46,25 24-47,-25-24-31,0 0 16,0 0 31,1 0 15,-1 0-46,0 0 15,0 0-15,0-24 15,25-1 0,-24 25-31</inkml:trace>
  <inkml:trace contextRef="#ctx0" brushRef="#br0" timeOffset="20671.6367">3373 11112 0,'0'25'157,"0"0"-126,0 0-31,0 0 31,-24 0 16,24-1-31,0 1 15,0 0-15,0 0-1,0 0 16,0-1-15,0 1 0,24-25 31,1 0-1,-25 25-14,25-25-32,0 0 15,0 0 1,-1 0 15,1 0-15,-25-25 15,0 0-15,25 25 31,-25-24-47,0-1 31,0 0-16,0 0 17,0 0-32,0 1 31,0-1-15,-25 25 30,25-25-30,0 0 0,-25 25 15,1 0-15,-1 0-16,25-25 15,-25 25 48,25-25-63,-25 25 312</inkml:trace>
  <inkml:trace contextRef="#ctx0" brushRef="#br0" timeOffset="21921.6756">3845 11088 0,'0'24'94,"0"1"-79,0 0 1,0 25 0,0-25-1,0-1 1,0 1-1,0 0 1,0 0 0,0 0-16,0 24 15,0 1 1,0-25 0,0-50 249,0 0-265,0 0 16</inkml:trace>
  <inkml:trace contextRef="#ctx0" brushRef="#br0" timeOffset="23872.1558">3845 11112 0,'0'25'265,"25"-25"-249,-25 25 0,24-25-16,-24 25 15,25-25 1,-25 25-1,0 0-15,25-25 47,-25 24-47,25-24 32,0 0-17,-25 25-15,24 0 16,1-25 31,-25 25-32,25-25 48,0 0-48,-25 25 17,0-1-1,0-48 297,0-1-312,0 0-16,0 0 15,0 0 1,0 1 0,0-1-16,0-25 15,0-24 1,0 24-1,0 25 1</inkml:trace>
  <inkml:trace contextRef="#ctx0" brushRef="#br0" timeOffset="25920.1796">4713 11881 0,'25'0'125,"-1"-24"-93,1 24-17,-25-25 1,0 0 0,25 0-1,-25 0 1,0 1-1,25-1 1,-25 0 15,0 50 204,0 0-235,0-1 31,0 1-31,0 0 16,0 0-16,0 24 15,0-24 1,0 0-1,0 0 1,0 0 0,0-1-1,0 1 17,0 0 202,0 0-218,0 0 15,0-1 47,0 1-62,0 0-1,25-25 1,-25 25-1</inkml:trace>
  <inkml:trace contextRef="#ctx0" brushRef="#br0" timeOffset="28815.8939">5110 11534 0,'0'25'15,"0"0"1,0 0-16,0 24 15,0-24 1,0 25 0,0-26-1,0 1 17,0 25-17,0-25-15,0-1 16,0 1-1,0 0 1,0 0 0,0 0-1,0 24 1,0-24 46,0 0-15,0 0 31,0-1-31,0-48 266,0-1-298,0 0 1,0 0 0,0 0-1,0 1 1,0-1 0,25 0-1,-25 0 1,0 0 46,24 25-46,-24-24 15,25 24-15,0 0-16,-25-25 15,25 25 1,-25-25 0,25 25 77,-1 0-30,-24 25-47,0 0-1,0-1 1,0 1-1,0 0 1,0 0 0,0 0-1,0-1 1,0 1 15,0 0 32,0 0-16,0 0 312,0-1-343,0 1 15</inkml:trace>
  <inkml:trace contextRef="#ctx0" brushRef="#br0" timeOffset="30447.3118">5209 12675 0,'0'25'78,"0"0"-62,0 0 0,0-1-16,0 76 15,0-51-15,0-24 16,0 0-1,0 0 1,0-1 15,0 1-15,0 0-16,0 0 16,0 0-1,0-1 16</inkml:trace>
  <inkml:trace contextRef="#ctx0" brushRef="#br0" timeOffset="32504.1833">4911 12650 0,'0'25'31,"0"0"-15,25-25 15,0 0-15,0 0-1,0 0 1,24 0 0,1 0-1,-1 0 1,-24 0 15,25 0-15,-25 0-1,-1 0 1,1 0-16,0 0 16,0 0-16,0 0 15,-1 0 1,-24-25-1,25 25 1,0 0 0,0 0-1,0 0 110,-1 0-125</inkml:trace>
  <inkml:trace contextRef="#ctx0" brushRef="#br0" timeOffset="33600.4564">5457 12973 0,'25'0'93,"0"0"-61,-1 0-17,1 0-15,0 0 63,0 0-48,0 0 17,-25 25 218,0-1-250</inkml:trace>
  <inkml:trace contextRef="#ctx0" brushRef="#br0" timeOffset="34423.9701">5482 13171 0,'25'0'63,"-1"0"-47,1 0-1,0 0 1,0 0-1,0 0 1,-1 0 0,1 0 31,0 0-1</inkml:trace>
  <inkml:trace contextRef="#ctx0" brushRef="#br0" timeOffset="36864.1493">6052 12874 0,'-24'0'157,"-1"0"-64,25 24-93,0 1 32,-25-25-17,25 25 1,0 0-1,0 0 17,0-1-17,0 1 1,0 0 46,0 0-30,25-25-1,-25 25-15,0-1-1,25-24-15,-1 0 78,-24 25-78,25-25 16,0 0 0,0 0 15,0 0 16,-1 0-32,-24-25 17,25 25-17,-25-24-15,25 24 16,-25-25-1,0 0 1,0 0 0,0 0 31,0 1-32,0-1 1,0 0 15,0 0-15,0 0 31,-25 25-16,0 0 0,1 0 32,24-24-63,-25 24 187,0 0-171,0 0-1,0 0 32,1 0-16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6.26923" units="1/cm"/>
          <inkml:channelProperty channel="Y" name="resolution" value="26.48276" units="1/cm"/>
          <inkml:channelProperty channel="T" name="resolution" value="1" units="1/dev"/>
        </inkml:channelProperties>
      </inkml:inkSource>
      <inkml:timestamp xml:id="ts0" timeString="2022-04-16T17:17:38.20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4663 5705 0,'25'0'437,"-25"25"-343,25-25-79,-25 25 1,25-25-16,-25 24 16,24-24-1,-24 25-15,0 0 32,25-25-17,-25 25-15,25-25 16,-25 25 31,25-25-32,-25 25 1,25-1 0,-25 1-1,25-25 1,-25 25-1,24 0 1,1 0 15,-25-1-15,25-24 0,-25 25-1,25 0 1,0 0-1,-1 0 1,1 24 0,0 1-1,25-1 1,-1 1 0,-24 0-1,-25-26 1,50-24-16,-26 50 31,1-25-31,-25 0 0,25-1 16,25 51 15,-26-26-15,1-24-1,0 25 1,25 24-1,-1-49-15,1 50 16,-25-26 0,-25-24-16,49 0 15,-49 0-15,25-1 16,0 1 0,0 0-16,-1 0 15,-24 0 1,25 24-1,0-24 1,0 25 15,-25-26-31,25-24 16,-25 25-16,25 0 0,-1 0 16,51 99 30,-75-99-30,25 24-16,-1-24 16,1 25-1,0-26 17,-25 1-17,25-25 1,0 25-16,-25 0 15,24 0 1,-24-1 0,25-24-1,0 50 1,0 0 0,0-1-1,-1-24 1,1 25-1,0-25 1,-25-1 0,25 1-16,-25 0 15,25 25 1,-1-50-16,1 24 31,-25 26-15,25-50-1,-25 25 1,0 0 15,25-25-15,-25 24-16,25-24 16,-25 25-16,0 0 31,24 0-16,1-25 1,-25 25-16,0-1 16,0 1-1,25 0 1,0 25 15,-25-26-15,25-24 453,-1 0-438,-24-24-31,0-1 15,25 25 1,0-25-16,-25 0 16,25 25-1,0-49 1,-1 24 0,1 0-1,0-25 1,0 26-1,25-1 1,-26 0 15,26 0-15,-25-24 0,49-1-1,-49 50-15,-25-25 16,50 0-16,-26 1 0,26-1 15,0-25 1,-1 25 0,1 0-16,-1-24 15,1 24 1,-25-25-16,49 26 16,1-26-1,-1 0 1,-24 1-1,49-1 17,-99 25-17,49 1-15,-24 24 16,25-50-16,-25 25 0,0 0 16,49-49-1,25 0 1,25-26 15,-99 51-31,124-50 31,-100 74 1,-24-25-1,50 1 16,-51 24-47,1 0 15,25 0 1,-25 0 0,24 0-1,-24 1 1,0-1-1,0 0 1,-1 0-16,1 25 16,-25-25-1,50 25-15,-25-49 16,0 49 0,-25-25-1,24 25-15,1-25 31,0 0-15,0 1 0,49-1-1,-49-25 1,25 25-16,-50 1 16,49-1-16,-24 0 15,0 0 1,0 25-1,-25-25 1,24 25 0,1 0-1,-25-24 17,50 24-17,-25-25 1,-1 0-1,-24 0-15,25 25 16,0 0-16,0 0 16,0-25-1,-1 1 1,1-1 0,0 25-1,0-50 1,24 25-16,1 25 31,-50-24-31,25 24 16,0-25-1,-1 0 1,1 25 0,0-25-1,0 25 1,0 0-1,-25-25 1,25 25 0,-25-24-1,24 24 1,1-25 0</inkml:trace>
  <inkml:trace contextRef="#ctx0" brushRef="#br0" timeOffset="16655.1159">3249 8582 0,'25'0'453,"0"0"-421,0 0-17,0 0 1,-25-24-1,24 24 1,26 0 0,-25 0-1,24 0 1,-24 0 0,0 0 15,0 0-16,0 0-15,-1 0 32,1 0-32,25 0 15,0 0 17,-26 0-17,1 0 1,0 0 93,0 0-109,0 0 16,-1 0-1,1 0-15,25 0 16,-1 0-16,26 0 16,-26 0 15,-24 0-15,0 0-1,0 0 1,0 0-16,-1 0 15,1 0-15,25 0 0,-25 0 16,49 0 0,25 0-1,-24 0 1,-1 0 0,0 0-1,26 0 16,-26 0-15,1 0 0,-51 0-16,26 0 15,49 0 1,75 0 15,-125 0-15,26 0-1,-26 0 1,1 0 0,24 0-1,-24 0 1,0 0-16,-1 0 16,-24 0-16,25 0 15,-25 0 16,24 0-15,-24 0 0,0 0-1,0 0 1,-1 0 0,1 0-1,0 0 1,25 0-1,-26 0 1,1 0-16,0 0 16,0 0-16,0 0 15,-1 0 1,1 0 46,0 0-46,0 0 0,0 0-1,-1 0-15,26 0 16,24 0 0,-49 0-1,0 0-15,0 0 16,0 0 46,-1 0-46,1 0 0,323 0 46,-324 0-46,26 0-16,49 0 15,-49 0-15,-1 0 16,51 0 0,24 0-1,-25 0 1,25 0-1,25 0 1,49 0 0,-99 0-16,75 0 31,-75 0-31,-24 0 16,-26 0-1,-24 0 1,0 0 46,0 0-46,-1 0 0,1 0-16,99 0 15,-25 0 1,-24 0-1,-50 0 1,0 0 47,-1 0-48,1 0 16,0 0-15,25 0 0,-26 0-16,26 0 15,49 0 1,25 0 0,-49 0-1,-1 0 1,-24 0-1,-26 0 1,1 0 0,0 0 15,0 0-15,49 0-1,75 0 1,-25 0-1,-49 0 1,-51 0 31,1 0-47,0 0 250,0 0-234,0 0-1,-1 0 1,1 0-16,0 0 15,0 0 1,0 0 0,-1 0 15,1 0 31,0 0-46,0 0 0,0 0 31,-1 0-32,1 0 1,0 0-1,0 0 1,0 0 0,-1 0 15,1 0-15</inkml:trace>
  <inkml:trace contextRef="#ctx0" brushRef="#br0" timeOffset="19279.5878">6697 8607 0,'0'25'94,"0"0"-78,0 0-1,-25-25 1,25 49 0,0-24-16,0 25 15,0-1 1,0-24-16,0 49 16,0 1-1,0-25 1,0-1-1,0 1 1,0 24 0,0 1-1,0-51 1,0 1 0,0 25-16,0-25 0,0-1 15,0 51 1,0-50-1,0-1-15,0 1 16,0 0 0,0 0-1,0 0 17,0-1-17,0 1 16,0 0-15,25 0 0,-25 0-1,0 24 1,0 1 0,0-1-1,0-24 1,0 25-1,0-25 1,0 0 0,0-1-1,0 1-15,25 0 16,-25 0 0,0 0-1,0-1 32</inkml:trace>
  <inkml:trace contextRef="#ctx0" brushRef="#br1" timeOffset="27423.1444">6474 10021 0,'25'25'125,"0"-25"-110,-25 25-15,0 0 16,24-25 0,-24 24-16,0 1 31,25-25-31,-25 25 16,25 0-1,-25 0 1,25-25-1,0 0 1,-25 24 0,24 1-1,-24 0 1,25-25 0,-25 25-1,25-25 1,-25 25-1,25-25 1,-25 24 31,25-24 250,-1 0-282,-24-24 17,25 24-32,0-25 15,-25 0 1,25 0 0,-25 0-1,25 25-15,-25-24 16,25 24 15,-25-25-31,0 0 16,24 25-1,-24-25 1,25 0 15,0 25 79,-25-24-95,0-1-15</inkml:trace>
  <inkml:trace contextRef="#ctx0" brushRef="#br1" timeOffset="29159.4837">7243 10344 0,'0'-25'94,"25"25"-94,-25-25 15,25 25 1,-25-25-1,0 0-15,0 1 16,24-1 0,-24 0-1,0 0 1,25 0 15,0 1-15,-25-1-1,0 50 204,0 24-219,25-24 16,-25 25-16,0-1 15,0 1 1,0 24-16,0-49 16,0 25-16,0-26 0,0 1 15,0 0 1,0 0-16</inkml:trace>
  <inkml:trace contextRef="#ctx0" brushRef="#br1" timeOffset="31926.8031">7590 10145 0,'0'-25'344,"25"25"-313,0 0-15,0-24-1,-1 24 48,1 0-32,0 0 63,0 0-94,0 0 16,-25 24 109,0 1-110,0 0 1,0 0 78,0 0-63,0-1-16,0 1 1,0 0 0,-25-25-1,25 25-15,-25-25 16,25 25 0,0-1-1,-25-24-15,25 25 16,0 0 31,0 0-16,0 0 0,-25-25-31,25 24 16,0 1 15,-24-25 0,24 25-31,0 0 47,24-25 141,1 0-173,0 0 1,0 0-16,0 0 16,-1 0-1,1 0 1,0 0-16,0 0 62,0 0-30</inkml:trace>
  <inkml:trace contextRef="#ctx0" brushRef="#br1" timeOffset="34238.9224">8136 10120 0,'-25'0'94,"0"0"-78,1 0-1,24 25 1,-25-25 0,0 25 15,25 0-31,-25-25 16,25 25-1,-25-25 1,25 24 31,0 1-16,0 0-15,0 0-1,0 0 1,0-1 15,0 1 0,0 0-31,0 0 16,0 0 0,0-1 15,25-24-31,-25 25 15,25-25 1,-25 25 0,25 0-1,0-25 95,-1 0-110,1 0 15,0 0 1,-25-25 15,25 25-15,-25-25-16,0 0 47,25 25-47,-25-24 31,24 24-15,-24-25-16,0 0 93,0 0-93,0 0 16,0 1 0,0-1-1,0 0 1,0 0 15,-24 25 16,-1-49 0,25 24-32,-25 25 1</inkml:trace>
  <inkml:trace contextRef="#ctx0" brushRef="#br1" timeOffset="36351.496">8409 10195 0,'0'25'94,"0"-1"-78,-25-24-1,25 25 1,0 0 0,-25-25 15,25 25-31,0 0 31,0-1-15,0 1 15,0 0-31,0 0 31,0 0 0,25-25-15,-25 24 0,25-24-1,-25 25 1,25-25 0,-25 25-1,24-25 1,1 0 15,0 0-15,0 0 31,0 0-32,-25-25 16,24 25-31,-24-25 16,25 1 15,0-1-15,-25 0 0,0 0-1,0 0 1,0 1-1,0-1 1,0 0 0,0 0-1,0 0 1,0 1 15,-25 24-15,0 0-1,25-25 1,-24 25 0,24-25-16,-25 25 15,0 0 1,0 0 0,25-25-1</inkml:trace>
  <inkml:trace contextRef="#ctx0" brushRef="#br1" timeOffset="37951.4313">8855 10071 0,'0'25'47,"0"-1"-31,0 1-1,0 25 1,0-25-1,0-1-15,0 1 16,0 0 0,0 0-1,0 0 1,25-25 0,-25 24-1,0 1 1,0 0-1,0 0 1,0 0 15,0-1-15,0 1 93,0 0-93</inkml:trace>
  <inkml:trace contextRef="#ctx0" brushRef="#br1" timeOffset="40126.8138">8880 10170 0,'25'0'93,"0"0"-61,-25 25-1,0 0-31,24-25 15,-24 24 1,50 1 0,-25 0-1,-25 0 1,25-25 0,-25 25-1,0-1 16,25-24-15,-1 0 0,-24 50-1,25-50 1,-25 25 0,25-25-1,-25 25 1,25-25-1,0 0 1,-50 0 390,25-25-406,0 0 16,0 0 0,0 0 15,0 1-16,-25-1 1,25 0 0,0 0-1,0 0 17,0 1-17,0-1 1,0 0-1,0 0 1,0 0 0,0 1-1,0-1 1</inkml:trace>
  <inkml:trace contextRef="#ctx0" brushRef="#br1" timeOffset="43079.7301">10071 5904 0,'0'24'93,"-25"1"-93,25 0 16,-25 0-16,0 0 16,25 24-1,-25-49-15,25 25 0,0 0 16,0 0-16,-24-1 15,-1 1 1,25 0 0,0 0-1,-25 0 1,25-1 0,0 1-1,0 0 1</inkml:trace>
  <inkml:trace contextRef="#ctx0" brushRef="#br1" timeOffset="44671.1086">9624 6052 0,'25'0'156,"0"0"-140,0 0 0,-1 0-1,1-24-15,0 24 16,0 0-1,0 0 1,-1 0 0,1 0-1,0 0 1,0 0 0,0 0-1,24 0 1,-24 0-1,25 0 1,-25-25 0,-25 0-1,24 25 17</inkml:trace>
  <inkml:trace contextRef="#ctx0" brushRef="#br1" timeOffset="45871.4054">9004 6028 0,'0'24'62,"0"1"-46,0 0 0,0 0-1,0 49 1,0-24 0,0-25-1,0-1 1,0 1-1,0 0 1,0 0 0,0 0-1,25-25 1,-25 24 0,0 1-1,0 0-15,25-25 16,-25 25-1,0 0 1,0-1 0</inkml:trace>
  <inkml:trace contextRef="#ctx0" brushRef="#br1" timeOffset="46983.6797">8781 6077 0,'49'0'63,"-24"0"-63,124 0 31,-99 0-31,-25 0 15,-1 0 1,1 0 0,0 0 62,0 0-63,0 0 1,-1 0-16</inkml:trace>
  <inkml:trace contextRef="#ctx0" brushRef="#br1" timeOffset="47806.8812">9203 6276 0,'0'0'16,"0"24"-16,0 51 15,0-50 1,0 24 0,0-24-1</inkml:trace>
  <inkml:trace contextRef="#ctx0" brushRef="#br1" timeOffset="49303.5373">5507 6152 0,'0'24'78,"0"1"-62,0 0 0,0 0-1,0 24-15,0-24 16,0 25-1,0-25 1,0-1 0,0 1-1,0 0 1,0 0 0,0 0 15,0-1-31,0 1 31,24-25-15,1 25-1</inkml:trace>
  <inkml:trace contextRef="#ctx0" brushRef="#br1" timeOffset="50895.6188">5383 6176 0,'24'0'125,"26"0"-110,-25 0 1,0 0 46,-1 0-46,1 0-16,0 0 16</inkml:trace>
  <inkml:trace contextRef="#ctx0" brushRef="#br1" timeOffset="53359.7838">5655 6375 0,'25'0'172,"0"0"-157,0 0 17,0 0-17,-1 0 32,1 0-31,0 0-1,-25-25 1,25 0 0,-25 50 140,0 0-141,0 0 1,0-1 15,-25-24-15,25 25-16,-25-25 141,25 25-141,-25-25 31,25 25 16,-24-25-32,24 25 157,0-1-172,-25-24 16,25 25-1,0 0 17,25-25 233,-1 0-249,1 0 0,0 0-1,0 0 1,0 0-1,0 0 1</inkml:trace>
  <inkml:trace contextRef="#ctx0" brushRef="#br1" timeOffset="55688.3466">5705 7045 0,'0'24'94,"-25"-24"-79,0 0-15,25 25 16,-24-25-1,24 25-15,-25-25 32,25 25-17,-50 0 1,25-1 0,25 1-1,-24-25 1,24 25-1,0 0 1,-25 0 0,25-1-16,-25 1 15,0 0 1,25 0 0,-25 0-1,25-1 1,0 1-1,0 0 17,-49 0-17,49 24 1,0 1 0,-25 0-1,25-26 1,0 1-1,0 0-15,0 0 16,0 24 0,0-24-16,0 25 15,0-25 1,0 24 0,0-24-1,0 0 1,0 0 15,0 0-15,0-1-16,0 1 15,0 0 1,0 0 0,-50 0-1,50-1 1,0 1-1,0 0 1,0 0 0,0 0-1,0-1 126,0 1-47,0 0-94,0 0 47,25-25 62,-25 25-78,25-25-15,-25 24-1,0 1 1,25-25 375,-25-25-376</inkml:trace>
  <inkml:trace contextRef="#ctx0" brushRef="#br1" timeOffset="58015.0563">4986 7392 0,'0'25'187,"-25"-25"-187,0 24 47,25 1-31,0 0-1,0 0 1,0 0 0,-25-25-1,25 24 16,0 1 1,0 50 15,0-51-32,0 1 1,0 0 78,25-25-79,0 0 1,-25 25-1,25-25 1,0 0 31,-1 0-31,1 0-1,0 0 126,0 0-126,-25-25 1,0 0-16,25 25 31,-25-25 32,0 1 31,-25 24-79,0 0-15,0 0 141,0 0 15,1 0-140,24 24-1,-25-24-15,25 25 32</inkml:trace>
  <inkml:trace contextRef="#ctx0" brushRef="#br1" timeOffset="60599.317">5135 7392 0,'0'25'125,"0"-1"-125,0 1 31,0 0 16,0 0 0,0 0-31,24-25 218,-24 24-218,25-24-1,0 0 1,-25 25 0,25-25 31,-25 25-32,25-25 110,-1 0-109,1 0-1,0 0 1,-25-25 0,0 0-1,25 25-15,-25-24 16,0-1 0,0 0 15,0 0-16,0 0 17,0 1-32,0-1 31,0 0 0,0 0-15,0 0 15,-25 25 188,0 0-79,0 0-124,1 0 0,24 25-16,-25-25 15,0 0 126</inkml:trace>
  <inkml:trace contextRef="#ctx0" brushRef="#br1" timeOffset="63215.0237">7665 7789 0,'0'24'234,"0"1"-218,0 0 0,24-25-16,1 25 15,-25 0 1,25-1 0,-25 1-1,25 0 1,-25 0-1,25 0 1,-25 24 0,0-24-16,24 0 15,-24 0-15,0 0 16,0-1 0,0 1-1,0 0 1,0 0-1,0 0 1,0-1 0,0 1-1,0 0 1,0 0 0,0 0-1,0-1 204,0 1-203,0 0-1</inkml:trace>
  <inkml:trace contextRef="#ctx0" brushRef="#br1" timeOffset="64751.4737">8136 7937 0,'0'25'31,"0"25"0,-74 24 48,74-49-79,-25-25 15,25 25 16,-25-25-31,0 25 0,50-25 313,0 0-297,0 0-1,-1 0 1,1 0-1,0 0 17,0 0 15,0 0 46,-1 0-93,1 0 16,0 0 15</inkml:trace>
  <inkml:trace contextRef="#ctx0" brushRef="#br1" timeOffset="65679.694">8111 7987 0,'0'25'16,"0"25"0,0-26-1,0 1-15,0 0 16,0 25 0,0-1-1,0-24 1,0 0-1,0 0 1</inkml:trace>
  <inkml:trace contextRef="#ctx0" brushRef="#br1" timeOffset="68096.6164">8409 7937 0,'-25'0'62,"0"0"-30,0 0-1,25 25-31,-24 0 31,-1 0-15,25 0-1,0 0 17,0-1-17,0 1 1,0 0 15,0 0 0,0 0 16,0-1-47,25-24 313,-25 25-266,24-25-1,1 0 33,0 0 14,0 0-77,0 0 31,-25-25-47,0 1 15,24-1 17,-24 0 30,0 0-31,0 0-31,0 1 47,0-1 0,0 0-16,0 0-15,-24 25-16,24-25 141,-25 25-141</inkml:trace>
  <inkml:trace contextRef="#ctx0" brushRef="#br1" timeOffset="71039.3854">11683 5779 0,'0'25'109,"0"0"-93,0 0-16,0 0 15,0 24-15,0 1 16,0 24 0,0-24-1,0-25 1</inkml:trace>
  <inkml:trace contextRef="#ctx0" brushRef="#br1" timeOffset="72375.6823">11485 5804 0,'24'0'78,"26"0"-62,-25 0-1,0 0-15,24 0 16,-24 0 0,0 0-16,0 0 15,-1 0 17,1 0-1,0 0 0,0 0-31,0 0 16,-1 0-1,26-25 1,-25 25 0,-25-24-1,0 48 235,0 1-234</inkml:trace>
  <inkml:trace contextRef="#ctx0" brushRef="#br1" timeOffset="73367.8813">11931 5953 0,'0'25'16,"0"0"-1,0 24 1,0-24 0,0 25-1,0-25 1,0-1 0</inkml:trace>
  <inkml:trace contextRef="#ctx0" brushRef="#br1" timeOffset="75839.5014">12328 5978 0,'0'25'109,"25"0"-93,-25-1 0,25-24-1,-25 25-15,0 0 31,24-25-31,-24 25 16,25-25 0,0 0 15,0 0-15,0 0-1,-1-25 1,1 0-1,0 0 1,0 1 15,-25-1 32,0 50 124,0-1-171,0 1-16,0 0 16,0 25-1,25-26 1,-25 1-16,24 0 15,1 25 1,-25-26 0,0 1-1,0 0 48,25-25-48,-25 25 1,-25-25 109,0 0-78,1 0-31,-1 0 15,25-25-16,0 0 48,-25 25-47,25-25 15,0 1-16,0-1 1,0 0-16,0 0 16,25 25 156,0 0-172</inkml:trace>
  <inkml:trace contextRef="#ctx0" brushRef="#br1" timeOffset="77151.8335">13047 5755 0,'25'0'15,"-25"24"1,0 1-1,25-25 1,-25 25 0,0 0-1,0 25 1,0-26 0,0 1 46,0 0-46,0 0 15,0 0 47,25-25-62,-25 24-16,0 1 15,0 0 1,24-25 0</inkml:trace>
  <inkml:trace contextRef="#ctx0" brushRef="#br1" timeOffset="79647.036">12799 5755 0,'25'0'188,"0"24"-188,0-24 31,24 0-31,-24 0 15,0 0-15,0 0 110,-1 0-95,1 0 1,0 0 0,0 0 62,0 0-63,-1 0 17,1 0-32,0 0 15,-25-24 1,25 24-16,0 0 16,0 0-1,-1 0 1,1 0-1,0 0 142,0 0-126</inkml:trace>
  <inkml:trace contextRef="#ctx0" brushRef="#br1" timeOffset="82630.9098">13370 6028 0,'0'-25'313,"25"25"-298,-25-25 17,24 25-17,-24-25 16,25 25-15,-25 25 140,25-25-140,0 0-16,0 0 31,-25 25-31,0 0 47,0-1 62,0 1-93,0 0 47,0 0-32,0 0 0,-25-25-31,0 24 16,0 1-1,0 0 1,25 0 140,0 0-140,-24-25 15,-1 24-15,25 1 46,25-25 126,-1 0-157,1 0-15,0 0-1,0 0 1,0 0-1,-1 0 1,1 0 0,0 0-16</inkml:trace>
  <inkml:trace contextRef="#ctx0" brushRef="#br1" timeOffset="87303.9782">11112 6201 0,'0'-25'47,"0"1"15,-24 24-30,24-25-17,-25 25 95,0 0-95,0 0 63,0 0-31,25 25 47,-24-1-78,24 1-1,0 0 1,0 0 0,0 0 15,0-1 31,0 1-46,0 0 15,0 0-15,24-25 124,1-25-108,-25 0-17,0 0-15,25 1 16,0 24 62,-25-25 63,25 0-110,-25 0-15,0 0-1,24 25 173,-24 25-157,0 0-15,25-25-1,0 25 1,-25 0-1,0-1 1,0 1-16,25-25 16</inkml:trace>
  <inkml:trace contextRef="#ctx0" brushRef="#br1" timeOffset="88742.9647">11137 6028 0,'25'0'94,"-25"24"-79,25-24 1,-25 25-16,25-25 16,-25 25-16,25-25 31,-25 25-31,24-25 16,-24 25-1,0-1 1,0 1-1,25-25 17,-25 25-17,0 0 1,0 0 15,0-1-15,0 1-1,0 0 1,0 0-16,0 0 16,0-1 15,0 1-15,0 0-16</inkml:trace>
  <inkml:trace contextRef="#ctx0" brushRef="#br1" timeOffset="92503.7034">11162 6796 0,'0'25'125,"0"0"-110,0 0 1,0 0-1,0 0 1,0-1-16,0 1 16,-25-25-1,25 25 1,0 0 0,0 0-16,0-1 62,0 1-46,0 0-1,-25-25 1,25 25-16,0 0 16,0-50 296,0 0-296,25 25-1,-25-25-15,0 0 110,25 25-110,0 0 15,-25-24-15,25 24 16,-25-25 0,25 25-1,-1 0 63,1 0 0,-25 25-46,0-1 15,0 1-16,0 0 47,0 0-62,0 0 15,0-1 0,0 1-15,0 0-1,-25-25 126,1 0-94,-1 0-32,25-25 110,-25 25-109,25-25 0</inkml:trace>
  <inkml:trace contextRef="#ctx0" brushRef="#br1" timeOffset="93918.9989">11311 6747 0,'0'25'15,"25"-1"1,-25 1 0,25-25-1,-25 50 1,24-50 0,-24 25-1,0 0 16,0-1-31,0 1 0,0 0 16,0 0 0,0 0-1,0-1 1,0 100 62,0-99-62,-24 25 31,24-25-47,-25-25 15,25 24 1,-25 1-1,25 0 1,-25-25 0,25 25-1,-25 0 1</inkml:trace>
  <inkml:trace contextRef="#ctx0" brushRef="#br1" timeOffset="96431.6186">11832 6945 0,'0'-24'47,"-25"24"-16,25-25-15,0 0 15,-25 25-16,0 0 17,1 0-1,-1 0 16,25 25-32,-25-25 1,25 25-16,-25-1 16,25 1-1,0 0 1,-25-25-16,1 0 16,24 25 30,0 0-14,0-1-17,0 1 1,0 0 62,24-25-47,1 0-15,25 0 0,-25 0-1,-1 0 1,1 0 78,0 0-94,0 0 15,-25 25 48,0 0-48,0-1 1,0 1 0,0 0 15,0 0 16,0 0 0,-25-25 31,0 0-63,0 0 1,1 0 281,-1 0-266,0 0-15</inkml:trace>
  <inkml:trace contextRef="#ctx0" brushRef="#br1" timeOffset="98335.3636">11981 7094 0,'0'25'62,"0"0"-62,0 0 16,0-1 0,0 1 15,0 0-16,0 0 32,24-25-31,1 0 93,0 0-93,0 0 109,0 0-109,-25-25-16,0 0 15,0 0 1,0 1-16,0-1 15,24 25 1</inkml:trace>
  <inkml:trace contextRef="#ctx0" brushRef="#br1" timeOffset="101030.8914">12254 7094 0,'24'0'94,"-24"25"-63,0 0-31,0 0 31,0-1-15,0 1-1,0 0-15,0 0 16,0 0 0,0-1-1,0 1-15,0 0 16,0 0 0,0 0-1,0-50 173,0 0-173,0 0 1,0 0 0,0 1-1,0-1 1,0 0-1,0 0 1,0 0 0,0 1-1,0-1 1,25 25 15,0 0-15,0 0-1,-25-25-15,25 25 32,-1-25-17,1 25 32,-25 25 16,0 0-48,0 0 1,0-1 15,0 1-31,0 0 63,0 0-48,0 0 1,0-1-16,0-48 219,25 24-204,-25-25-15,0 0 16,0 0 0,25 0-1,-25 1 16,0-1-15,25 25 0,-1-25-16,-24 0 15,25 25 17,-25-25-17,25 25 63,0 0-46,-25 25-1,0 0-31,25-25 15,-25 25 1,0 0 0,0-1-1,0 1 1,0 0 0,0 0-1</inkml:trace>
  <inkml:trace contextRef="#ctx0" brushRef="#br1" timeOffset="103647.3259">12874 7119 0,'-25'0'31,"0"0"203,25 25-187,-25-25-31,25 25-16,0-1 16,0 1 62,0 0-31,0 0-47,0 0 15,0-1 110,25-24-15,0 0-95,0 0 1,-1 0 15,-24-24-15,0-1-1,0 0 1,0 0 0,25 25-1,-25-25 1,25 1-1,-25-1 1,0 50 234,0-1-234,0 1-1,25-25 1,-25 25-16,0 0 16,25-25 124,-1 0-46,1 0-78,25 25 62</inkml:trace>
  <inkml:trace contextRef="#ctx0" brushRef="#br1" timeOffset="106358.9798">13519 7218 0,'0'-25'32,"0"1"-1,0-1-16,0 0 17,-25 25-17,0 0 1,0 0 109,0 0-109,1 0 15,24 25-16,-25-25 1,25 25 0,0-1 15,0 1 0,0 0 0,0 0-31,0 0 16,25-25 0,-1 0 77,1 0-61,0 0-17,0 0 1,0 0 15,-25-25-15,24 25-16,-24-25 15,25 25 17,0-25-17,0 25 17,-25-25-17,0 1 1,0-1-1,0 0 1,0 50 140,0 0-140,0-1 0,0 1-1,0 0 1,0 0-1,0 0 1,25-25 125,-1 0-126,1 0 1,0 0 31,0 0-32,0 0 32,-25-25 31,0 0-78,0 0 16,0 0 0,0 1-1,0-1 1,-25 25 140,0 0-140,0 0-1,0 0 1,1 0 0</inkml:trace>
  <inkml:trace contextRef="#ctx0" brushRef="#br1" timeOffset="108903.6515">13841 7144 0,'0'25'0,"0"-1"31,0 1-15,0 0 15,25-25-15,-25 25-16,25-25 16,-25 25-1,0-1 1,0-48 171,-25 24-171,25-25 0,0 0-16,0 0 46,25 25 33,-25-25-64,24 25 1,1 0 46,0 0-15,0 0-16,-25 25 32,25-25-47,-25 25-1,0 0-15,0 0 16,0-1-1,24-24 1,-24-24 156,0-1-156,0 0-1,0 0 1,0 0-1,25 25 157,0 0-140,-25 25-17,25-25 1,-25 25 31,0 0-16,25-25 0,-25 25-31,24-25 31,-24 24-15,0 1 0,0 0 46</inkml:trace>
  <inkml:trace contextRef="#ctx0" brushRef="#br1" timeOffset="111095.6706">14412 6945 0,'24'25'31,"-24"0"-16,0 0 1,0 0 0,25-1-1,-25 1 1,0 0 15,25-25 0,-25 25-31,0 0 32,0-1 61,0 1-77,0 0 0,0 0-16,0 0 15,25-25 188,0 0-156,-25-25-31,0 0-16,0 0 16,0 0-1,24 1 1,26-1-1,-25 25 95,0 0-95,-1 0 95,-24 25-95,0-1 32,0 1 31,0 0-31,0 0-31</inkml:trace>
  <inkml:trace contextRef="#ctx0" brushRef="#br1" timeOffset="112535.703">14883 7218 0,'0'25'110,"0"0"-95,0 0 17,25-25-1,-1 0 16,1 0-32,0 0 1,0 0 0,0 0 15,-25-25 63,0 0-79,0 0 16,0 0 1,0 1-1,0-1-15,-25 25-1,0 0 16,0 0-15,0 0 0,1 0 31,-1 0-16,0 0-16</inkml:trace>
  <inkml:trace contextRef="#ctx0" brushRef="#br1" timeOffset="114479.6309">15131 7094 0,'0'25'15,"25"-25"1,-25 25 0,24 0-1,-24-1 16,25 26 32,-25-25-63,0 0 16,0-50 171,0 0-156,0 0-15,0 0 0,0 1-1,0-1 79,25 25-78,0 0-1,0 0-15,-1 0 297,1 0-281,0 0-1</inkml:trace>
  <inkml:trace contextRef="#ctx0" brushRef="#br1" timeOffset="115631.4615">15726 6896 0,'0'25'31,"0"-1"-15,0 1-16,0 25 15,25-50-15,0 74 31,-25-49-31,0 0 47,0 0-31,0-1 0,0 1-1,0 0 1,25 0-1,-25 0 1,0-1-16</inkml:trace>
  <inkml:trace contextRef="#ctx0" brushRef="#br1" timeOffset="116886.9584">15677 6970 0,'0'0'0,"49"0"31,-24 0-31,0 0 32,0 0-17,-1 0 1,1 0-1,0 0 1,0 0 0,24 0-1</inkml:trace>
  <inkml:trace contextRef="#ctx0" brushRef="#br1" timeOffset="118167.5877">15553 6970 0,'24'0'141,"1"0"-125,0 0-16,0 0 15,0 0 1,-1 0 62,1 0-62,0 0-16,0 0 15,24 0 1</inkml:trace>
  <inkml:trace contextRef="#ctx0" brushRef="#br1" timeOffset="119567.9337">16024 7268 0,'0'25'109,"0"-1"-93,25 1-16,-25 0 15,0 0 1,24-25 0,-24 25 15</inkml:trace>
  <inkml:trace contextRef="#ctx0" brushRef="#br1" timeOffset="120695.7085">16321 7218 0,'-24'0'188,"24"25"-188,0 0 16,0 0 15,-25-25-31,0 24 15,25 1 1,0 0 0,-25-25-16,25 25 15</inkml:trace>
  <inkml:trace contextRef="#ctx0" brushRef="#br1" timeOffset="121615.69">16173 7169 0,'24'0'16,"-24"24"-1,25 1 1,-25 0-16,25-25 15,0 25 1,0-25 0,-25 25-1,24-1 1,-24 1 0,25-25 46,0 0-62,-25 25 31,25-25-31,-25 25 16</inkml:trace>
  <inkml:trace contextRef="#ctx0" brushRef="#br1" timeOffset="122887.6702">16619 7069 0,'0'25'32,"0"0"-17,0 0 1,0 0-1,0-1-15,25-24 16,-25 25 0,0 0 15,0 0-15,25-25-1,-25 25-15,0-1 16,0 1-1</inkml:trace>
  <inkml:trace contextRef="#ctx0" brushRef="#br1" timeOffset="123839.9108">16520 7268 0,'25'0'141,"0"0"-125,-1 0-1,1 0 1,50 0 31,-26 0-16,-24 0-15,0 0 30</inkml:trace>
  <inkml:trace contextRef="#ctx0" brushRef="#br1" timeOffset="124680.1614">17115 6970 0,'25'0'15,"-25"25"1,0 0-16,0 0 16,25-1-1,-25 1 1,0 0 0,25 0-16,-25 0 15,24-1-15,-24 1 16,25 0-1</inkml:trace>
  <inkml:trace contextRef="#ctx0" brushRef="#br1" timeOffset="125559.369">16966 6995 0,'0'-25'47,"25"25"-16,25 0-15,-1 0-16,1 0 15,-25 0-15,0 0 16,-1 0-1,1 0 1,0 0 0,-25-25-1</inkml:trace>
  <inkml:trace contextRef="#ctx0" brushRef="#br1" timeOffset="127591.8807">17413 7144 0,'0'-25'250,"0"0"-234,25 25-1,-25-25 64,24 25-64,1 0 1,-25-24-1,25 24 32,0 0-31,0 0 15,-25 24-15,0 1 109,0 0-110,0 0 1,0 0 15,-25-25-15,0 24 0,25 1-1,-25-25 63,25 25-31,-25-25-16,25 25-15,-24-25-16,24 25 16,0-1-1,-25-24-15,25 25 16,25-25 203,-1 0-204,1 0 1,0 0 0,25 0 15,-1 0-16,-24-25 17,-25 1 233,25 24-249,-25-25 0</inkml:trace>
  <inkml:trace contextRef="#ctx0" brushRef="#br1" timeOffset="128431.0873">17859 7020 0,'-24'0'62,"24"25"-46,0-1 15,-25-24-31,0 0 16,25 25-1,-25 0 1,-24 0-1,49 0 1,-25-1 0</inkml:trace>
  <inkml:trace contextRef="#ctx0" brushRef="#br1" timeOffset="129415.699">17661 6995 0,'25'0'78,"-25"25"-78,0 0 31,25-25-31,-1 0 16,-24 24-1,25-24 1,0 0 0,-25 25-1,0 0 1,0 0-1,25-25 17,-25 25-32,25-25 15,-25 24 1</inkml:trace>
  <inkml:trace contextRef="#ctx0" brushRef="#br1" timeOffset="132030.9616">11311 7665 0,'-25'0'187,"25"-25"-187,-25 25 47,1 0 125,24 25 0,0-1-157,-25-24 1,0 25-16,25 0 47,0 0-16,0 0-15,-25-25-16,25 24 47,0 1-1,0 0-30,0 0 0,0 0-1,0-1 95,25-24-1,0 0-93,0 0-1,-1 0 1,1 0 0,0 0-1,0 0 1,0 0-1,-1 0 1,1 0 15,0 0-15,-25-24-16</inkml:trace>
  <inkml:trace contextRef="#ctx0" brushRef="#br1" timeOffset="133383.9915">11410 7491 0,'25'0'78,"0"0"-78,0 0 16,-25 25-16,24-25 15,-24 25 1,50 24-1,-50-24 1,25 0 0,-25 0-1,25-1 17,-25 1-17,0 0 1,0 0-1,0 0 1,0-1 0,0 1-1,0 0 1,0 0 31,-25-25-47,25 25 15,-25-1 1,0 1 0,0 0-1,1 0 17,-1-25-17,25 50 1</inkml:trace>
  <inkml:trace contextRef="#ctx0" brushRef="#br1" timeOffset="135983.0658">12105 7665 0,'0'-25'79,"-25"25"-33,25-25-30,-25 25 0,25-25-16,-25 25 31,25-25-31,-25 25 31,1 0 79,-1 0-95,25 25 1,0 0 15,-25-25-31,25 25 16,0 0 171,-25-1-156,25 1-31,0 0 16,0 0 234,25-25-219,0 0 1,0 0-1,-1 0-16,1 0 1,-25 25-16,25-25 16,0 0-1,0 0 1,-1 0 0,1 0-1,-25 24 63,0 1 0,0 0-62,0 0 15,0 0-15,-25-25 93,1 0-62,-1 0 31,0 0-62,0 0 0,0 0 15,1 0-16,-1 0 1,0 0 47</inkml:trace>
  <inkml:trace contextRef="#ctx0" brushRef="#br1" timeOffset="136759.8034">12402 7689 0,'0'25'78,"0"0"-47,0 0 0,0 0-15,0-1-1,25-24 79</inkml:trace>
  <inkml:trace contextRef="#ctx0" brushRef="#br1" timeOffset="137281.9261">12526 7714 0,'0'25'140,"0"0"-108,0 0-17,0-1 32,-24-24-16</inkml:trace>
  <inkml:trace contextRef="#ctx0" brushRef="#br1" timeOffset="138127.658">14039 7689 0,'0'25'109,"0"0"-93,0 0-1,0 0-15,0-1 16,0 1-16,0 0 16</inkml:trace>
  <inkml:trace contextRef="#ctx0" brushRef="#br1" timeOffset="138815.6012">14238 7739 0,'0'25'94,"25"-25"-78,-25 25-16,0-1 15,0 1 1,0 0-1,24-25 1</inkml:trace>
  <inkml:trace contextRef="#ctx0" brushRef="#br1" timeOffset="140007.3132">15900 7590 0,'0'25'16,"0"0"-1,0 0-15,0-1 16,0 26-16,0-25 16,0 0-16,0-1 15,0 1-15,0 0 16,0 0-1</inkml:trace>
  <inkml:trace contextRef="#ctx0" brushRef="#br1" timeOffset="141175.7592">15677 7615 0,'24'0'125,"26"0"-125,-25 0 15,0 0-15,-1 0 16,1 0 62,0 0-47,0 0-31,0 0 16,-1 0 0,1 0 140,0 0-62,0 0-63</inkml:trace>
  <inkml:trace contextRef="#ctx0" brushRef="#br1" timeOffset="141879.5633">16024 7789 0,'0'24'32,"0"1"-32,0 0 15,0 0 1,0 0-1</inkml:trace>
  <inkml:trace contextRef="#ctx0" brushRef="#br1" timeOffset="143887.945">16297 7813 0,'0'25'16,"0"0"-1,0 0 1,0 0 93,24-25-46,1 0-1,0 0-46,0 0-1,-25-25 32,25 25-31,-25-25 0,0 0-1,0 0 1,0 50 187,0 0-187,0 0-1,0 24 1,0-24-1,25 0 1,-25 0 0,0 0-1,0 24 1,0-24 0,0 0-16,0 25 15,0-26-15,0 1 16,0 0 15,-25-25 32,0 0-48,0 0-15,0 0 31,0 0-15,25-25 15,-49 0 16,24 1-31,25-26-1,0 25 32,0 0-15,25 25-17,49 0 1,-49-24-1,25 24 1,-50-25 297,0 0-282</inkml:trace>
  <inkml:trace contextRef="#ctx0" brushRef="#br1" timeOffset="145256.2863">16966 7665 0,'0'24'31,"0"1"-15,0 0-1,0 0 1,0 0 15,0-1-31,25-24 31,-25 25-15,0 0 0,0 0 15,25 0-15,-25-1-1</inkml:trace>
  <inkml:trace contextRef="#ctx0" brushRef="#br1" timeOffset="146575.616">16694 7739 0,'24'0'140,"1"0"-124,0 0-16,0 0 15,24 0 1,-24 0 0,0 0-1,0 0 17,0 0-17,-1-25 1,1 25-1,0 0 220,0 0-220,24 0 1,26 0 15</inkml:trace>
  <inkml:trace contextRef="#ctx0" brushRef="#br1" timeOffset="148343.732">17190 7838 0,'24'0'203,"1"0"-188,0 0 1,0 0 93,0 0-77,-25 25 93,0 0-110,0 0 1,0-1 31,-25-24-47,0 0 15,25 25 1,-25-25 0,0 0-1,1 0 1,24 25 0,0 0-1,-25-25 1,25 25-1,25-25 220,-1 0-220,1 0 1,0 0 0,0 0-1,0 0 1,-1 0-16,1 0 16</inkml:trace>
  <inkml:trace contextRef="#ctx0" brushRef="#br1" timeOffset="150487.9944">17462 7888 0,'0'25'109,"25"-25"-93,-25 24-1,0 1 16,25-25-15,0 0 0,0 0 31,0 0-32,-1 0 1,1 0-1,0 0 32,-25-25 94,0 1-125,0-1-1,0 0 1,0 0 15,-25 25-15,25-25-16,0 50 172,0 0-157,0 0 16,0 0-31,0-1 32,0 1-17,0 0 1,0 0-16,0 0 16,0 0-1,0-1 16,0 1-31,0 0 16,0 0 0,0 0-1,0-1 32,-25-24-47,1 0 63,-1 0-16,0 0-16,0 0 0,0 0 0,25-24-15,0-1 0,0 0-1,25 25 79,0 0-94,0 0 16,0 0-1,-1 0 1,1 0-1,0 0 79,-25-25 47</inkml:trace>
  <inkml:trace contextRef="#ctx0" brushRef="#br1" timeOffset="164743.9356">9203 5804 0,'-25'0'31,"0"0"32,0 0-48,0 0 1,1 0 15,-1 0-15,0 0 15,0 0-15,0 0 15,0 0 16,25 25 0,-24-25-47,-1 0 15,25 25 16,-25-25-31,25 25 16,-25-25 15,25 25-31,0-1 32,-25-24 77,1 25-93,24 0 15,-25-25-31,25 25 31,-25-25-31,25 25 16,0-1-16,0 1 31,-25-25-31,0 25 16,25 25 15,0-26-31,0 1 31,0 74 32,0-49-48,0-25 1,25 49 31,-25-49-32,25-25 1,-25 25 0,25-25-1,-25 25 1,49-1-1,-24 1 1,0 0 15,0 0-15,0-25 0,-1 0-1,1 0 1,-25 25-1,25-1 1,0-24 0,0 0-1,0 0 1,-1 0 15,1 0-15,25 0-1,-1 0 1,-24 0 0,0 0-1,-25-24 1,25 24 0,0-25-1,-1 0 1,-24 0-1,25 0 1,0 1 0,0-26 15,0 25-15,-25 0-1,0 1 1,24-1-1,-24-25 1,0 25 0,0-99 46,0 75-46,0 24-1,0 0 1,0-24 0,0 24 15,-24 0-15,24 0-1,-25 25 1,0 0-1,25-25 1,-25 25 0,25-24-1,-25 24 1,25-25 0,-24 0-1,-1 0 1,0 0 15</inkml:trace>
  <inkml:trace contextRef="#ctx0" brushRef="#br1" timeOffset="167983.7832">6052 5804 0,'-24'0'109,"24"-25"-93,-25 25 0,0 0-1,25-24 1,-25 24 0,0 0-1,1 0 1,-1 0-1,0 0 1,0 0 0,-25 0-1,26 0 1,-1 0 0,0 0 77,0 0-77,0 0 0,25 24-1,-24-24-15,-1 25 16,0 0-16,0-25 15,-24 25 1,-1 0 0,50 0-1,-25-25 1,0 0 0,1 24-1,24 1 1,-25 0-1,0-25 1,25 25 0,-25 0-1,25-1 1,-25 1 0,1 0-1,24 0 1,-25 0-1,25 24 1,-25-24 0,0 25-1,25-1 1,0 26 0,0-26-1,0-24 1,0 25-1,0-26 17,0 26-17,0-25 1,25 24 0,-25-24-16,25 0 15,0 0-15,-25 0 0,24-25 16,-24 49-1,25-24 1,0-25 0,0 25-1,0-25 17,-1 25-17,-24 0-15,25-25 16,0 0 15,0 0-31,0 0 16,24 0-16,1 0 15,-1 0 1,1 0 0,0 0-1,-1 0 1,-24 0-1,50 0 1,-26-25 0,-24 0-1,0 0 1,0 0 0,-25 0-1,24 25-15,-24-24 16,25 24-1,25-50 1,-25 0 0,-1-24-1,1 74 1,0-50 0,-25 26-1,0-51 1,0 50 15,0-24-31,0-1 16,0 1 15,0 24-15,0-25-1,0 25 1,0 1-1,0-1 1,0 0-16,0 0 16,0 0 15,0 1-15,-25-1-16,25 0 15,-25 25 63,25-25-62,0 0 0,0 1-1,-24 24 1,24-25-1,0 0 126,-25 25-141,0 0 172,25-25-156,0 0-1,-25 25 1,25-25-1,-25 25-15</inkml:trace>
  <inkml:trace contextRef="#ctx0" brushRef="#br1" timeOffset="174183.4005">4812 11509 0,'25'0'969,"25"0"-954,-26 0 1,1 0 0,0 0 62,0 0-78,0 0 15,-1 0 1,1 0 0,0 0-1,-50 0 454,25-24-438,-25 24 32,1 0-16,-1 0 0,0 0-32,0 0 32,25 24 0,-25-24-31,1 0-1,-1 0-15,25 25 16,-25-25 218,0 0-203,25-25-15,-25 25 0,50 0 468,-25 25-468,25-25 15,0 25-15,0-25-1,-25 25-15,0 0 16,24-25 31,-24 24 484,0 1-515,0 0 15,0 0-31,-24-25 15,24 25 1,-25-25-16,25 24 16,0 1 77,-25-25-77,25 25-16,-25-25 31,25 25-31,0 0 32,-25-25-32,50 0 312,0 0-296,0 0-1,0 0-15,-1 0 16,1 0 0,0 0 15,0 0 0,0 0-15,-1 0-1,1 0 1</inkml:trace>
  <inkml:trace contextRef="#ctx0" brushRef="#br1" timeOffset="175752.7951">5383 11584 0,'0'25'156,"0"-1"-140,-25 1 0,25 0-1,-25 0 1,25 0-1,-25-1 267,25 1-267,0 0 1,-25-25-16,25 25 16,0-50 374,0 0-390</inkml:trace>
  <inkml:trace contextRef="#ctx0" brushRef="#br1" timeOffset="177168.1362">5209 11509 0,'0'25'172,"25"-25"-172,24 25 31,-49 0-15,0 0-1,25-1 16,0-24-31,0 25 16,0 0 0,-1 0-1,-24 0 1,25-1 0,0-24-1,0 25 1,-25 0-1</inkml:trace>
  <inkml:trace contextRef="#ctx0" brushRef="#br1" timeOffset="178143.7646">5631 11683 0,'24'0'141,"1"0"-141,0 0 15,0 0 17,0 0-17,-1 0 1</inkml:trace>
  <inkml:trace contextRef="#ctx0" brushRef="#br1" timeOffset="179648.0166">5705 11807 0,'25'0'281,"0"0"-203,-1 0-62,1 0 0</inkml:trace>
  <inkml:trace contextRef="#ctx0" brushRef="#br1" timeOffset="181703.7438">6152 11584 0,'0'25'203,"-25"-25"-187,25 24 31,-25-24-32,25 25 1,-25-25-1,25 25 1,0 0-16,-25-25 16,25 25-1,0-1 1,-24-24 0,24 25-1,0 0-15,0 0 31,0 0 63,24-25 16,1 0-110,0 0 31,0 0-16,0 0 1,-1 0 140,1 0-140,-25-25-16,0 0 31,25 25-15,-25-25-16,0 0 78,0 1-62,0-1-1,0 0 1,0 0-1,0 0 1,0 1 31</inkml:trace>
  <inkml:trace contextRef="#ctx0" brushRef="#br1" timeOffset="183982.0213">10120 6003 0,'0'25'78,"0"-1"-62,0 1-1,0 0 1,0 0 0,0 0-1,-24-25 1,24 24-1,0 1 1,-25-25 15,25 25 1,0 0-1,-25-25 16,25 25-47</inkml:trace>
  <inkml:trace contextRef="#ctx0" brushRef="#br1" timeOffset="184999.2595">10071 6548 0,'0'25'79,"0"0"-64,0 0 1,0 0-16,0 24 15,-25 26 1,25-26 0,0-24-1</inkml:trace>
  <inkml:trace contextRef="#ctx0" brushRef="#br1" timeOffset="186063.5218">9971 7069 0,'0'25'78,"0"0"-62,0 0-1,0 0 1,0-1-1,0 1-15,0 0 0,0 25 16,0-26 0,0 1-1,-24 0 1,-1-25 203</inkml:trace>
  <inkml:trace contextRef="#ctx0" brushRef="#br1" timeOffset="186759.2081">9922 7590 0,'0'25'62,"0"0"-46,0 0 0,0-1-1,0 26 16,0-25-31,0 0 16,0-1 0</inkml:trace>
  <inkml:trace contextRef="#ctx0" brushRef="#br1" timeOffset="188423.896">9922 8037 0,'0'25'15,"0"-1"17,0 1-17,0 0 16,0 0-31,0 0 16,0-1 0,-25-24-1,25 25 1,0 0 0</inkml:trace>
  <inkml:trace contextRef="#ctx0" brushRef="#br1" timeOffset="189768.0576">9922 8359 0,'0'25'141,"0"0"-126,0 0 32,0-1 78,0 1-109</inkml:trace>
  <inkml:trace contextRef="#ctx0" brushRef="#br1" timeOffset="191655.7851">9699 8359 0,'0'25'94,"0"0"0,24-25-94,1 0 31,-25 25-15,25-25-1,-25 24 1,0 1-1,25-25 17,0 0-1,-25 25-31,24-25 16,-24 25-1,25-25 32,-25 25-31,25-25-1,-25 24 1,0 1 93,25-25-93,-25 25 250,-25-25-251,0 25 1,-24 0-16,24-25 15,0 24-15,0 1 16,0 0 0,1-25-1</inkml:trace>
  <inkml:trace contextRef="#ctx0" brushRef="#br1" timeOffset="195863.416">6796 8607 0,'25'0'204,"0"0"-189,0 0 1,0 0-1,0 0 32,-1 0-31,1 0 0,0 0-1,0 0 1,0 0-1,-1 0-15,1 0 32,0 0-17,0 0 17,0 0-32,-1 0 156,1 0-141,0 0-15,25 0 16,49 0-16,50 25 16,24 0-1,100 0 1,-124-1 0,-124-24-16,0 0 218,-1 0-202,1 0 0,0 0-1,0 0 1,0 0-16,-1 0 15,1 0 1,0 0 0,0 0-1,0 0 1,24 0 0,1 0-1,-25 0-15,-1 0 16,26 0-1,24 0 1,-24 0 0,0 0-1,-26 0 1,1 0 0,25 0-1,-1 0-15,-24 0 16,0 0-16,25 0 15,-25 0 1,24 0-16,-24-24 16,25 24-1,-26 0 17,1 0-32,0 0 31,0 0-16,0 0 1,-1 0 0,1 0-16,0 0 15,0 0-15,24 0 16,-24 0-16,0 0 16,0 0-16,24 0 15,-24 0 63,0 0-62,0 0 0,0 0-1,-1 0 1,1 0-1,0 0 1</inkml:trace>
  <inkml:trace contextRef="#ctx0" brushRef="#br1" timeOffset="197279.7651">8756 8830 0,'0'25'47,"0"0"-47,0 0 16,0 0-1,0-1 17,0 1-17,0 0 1,0 0 15,25-25-15,-25 25-16,0 0 31,0-1-31,0 1 31</inkml:trace>
  <inkml:trace contextRef="#ctx0" brushRef="#br1" timeOffset="198455.9649">8582 8855 0,'25'0'110,"0"0"-95,0-25 1,0 25-1,-1 0-15,1 0 16,0 0 0,0 0-16,0 0 15,-1 0 48,1 0-48,0 0 1,0 0 62</inkml:trace>
  <inkml:trace contextRef="#ctx0" brushRef="#br1" timeOffset="199191.7937">8905 8954 0,'0'25'15,"25"0"1,-25 0-1,0 0 1,0 0 0,24-25-16,-24 24 15,0 1 1,0 0 0</inkml:trace>
  <inkml:trace contextRef="#ctx0" brushRef="#br1" timeOffset="200144.5082">9203 8880 0,'0'25'16,"0"0"-1,0-1 1,0 1-1,0 0-15,-25 0 32,25 0-17,0 0 1,-25-25-16,25 24 16,0 1 109</inkml:trace>
  <inkml:trace contextRef="#ctx0" brushRef="#br1" timeOffset="201479.8223">9128 8979 0,'0'25'172,"25"-25"-94,-25 25-47,25-25 0,-25 25-31,25-25 141,-25 25-125,24-25-16,-24 24 15</inkml:trace>
  <inkml:trace contextRef="#ctx0" brushRef="#br1" timeOffset="203311.8592">4713 5755 0,'0'24'78,"0"1"-62</inkml:trace>
  <inkml:trace contextRef="#ctx0" brushRef="#br1" timeOffset="204221.0818">4663 6127 0,'0'49'0,"0"-24"15,25-25 79,-25 25-78,25-25-1,-25 25-15,0 0 16,0-1 0,0 26-1,0-25 1,25-25-16</inkml:trace>
  <inkml:trace contextRef="#ctx0" brushRef="#br1" timeOffset="205095.296">4638 6747 0,'0'25'16,"0"-1"-1,0 1 1,0 0-16,0 0 16,0 0 46,0 0-31,0-1-31,0 1 32</inkml:trace>
  <inkml:trace contextRef="#ctx0" brushRef="#br1" timeOffset="205783.4662">4638 7169 0,'0'24'31,"0"1"1,0 0 30,0 0-46,0 0-1,25-25 1,-25 24 0,0 1-1,0 0-15,25-25 16,0 25 15</inkml:trace>
  <inkml:trace contextRef="#ctx0" brushRef="#br1" timeOffset="206544.1739">4688 7541 0,'0'24'0,"0"26"47,0-25-31,0 0-1,0-1 1,0 1 78</inkml:trace>
  <inkml:trace contextRef="#ctx0" brushRef="#br1" timeOffset="207119.76">4713 7863 0,'0'0'0,"0"25"0,0 0 31,0-1 32,0 1-32,0 0-31,0 0 16,0 0-1</inkml:trace>
  <inkml:trace contextRef="#ctx0" brushRef="#br1" timeOffset="207599.8971">4713 8111 0,'0'25'15,"0"0"126,0 0-110,0-1 0</inkml:trace>
  <inkml:trace contextRef="#ctx0" brushRef="#br1" timeOffset="208039.6031">4713 8285 0,'0'25'32</inkml:trace>
  <inkml:trace contextRef="#ctx0" brushRef="#br1" timeOffset="208511.816">4713 8384 0,'0'25'31,"0"0"0</inkml:trace>
  <inkml:trace contextRef="#ctx0" brushRef="#br1" timeOffset="211240.4431">4663 8558 0,'25'0'453,"0"0"-437,74 0-1,-24 0 1,-26 0-16,1 0 16,-25 0-16,-1 0 0,1 0 171,0 0-155,0 0 0,0 0-1,24 0 1,-24-25 0,0 25-1,24 0-15,1 0 0,-25 0 16,0 0-1,-1 0 1,1 0 62,0 0-62,0 0-1,0 0 1,-1 0 0,1 0-1,0 0 32,0 0-31,0 0-1,24 0 1,-24 0-16,25 0 16,-1 0-1,-24 0 1,0 0 15,0 0-31,0 0 31,-1 0-31,1 0 32,0 0-17,0 0 17,0 0-1,-1 0-16,1 0 1,0 0 0,0 0-16,0 0 15,-1 0 17,1 0 61,0 0-77,0 0 0,0 0-1,-1 0 1,1 0-1,0 0 1,25 0 0,-26 0-1,26 0 1,-25 25 0,0-25-1,-1 0 1,1 0-1,0 0 1,0 0-16,0 0 16,-1 0-1,1 0-15,0 0 16,0 0 0,-75 0 249</inkml:trace>
  <inkml:trace contextRef="#ctx0" brushRef="#br1" timeOffset="212735.8967">4738 8558 0,'24'0'234,"-24"49"-234,25-24 16,0 0-16,0 0 15,0-1 142</inkml:trace>
  <inkml:trace contextRef="#ctx0" brushRef="#br1" timeOffset="213824.1658">4837 8384 0,'0'25'47,"-25"0"-16,25-1-16,-25-24 32,25 25-31,0 0 46,0 0-46,-25-25 0,25 25 15</inkml:trace>
  <inkml:trace contextRef="#ctx0" brushRef="#br1" timeOffset="215127.4875">5259 8582 0,'24'0'31,"-24"25"-15,0 0-1,0 0 1,0 0-16,0-1 16,0 1 15,0 0-16,0 0 1,0 0 93,0-1-77,0 1 108,0 0-124,0 0 0</inkml:trace>
  <inkml:trace contextRef="#ctx0" brushRef="#br1" timeOffset="216351.7902">5110 8657 0,'25'0'94,"-1"0"-78,1 0-16,0 0 15,0 0-15,0 0 16,-1 0 0,1 0-1,0 0 79</inkml:trace>
  <inkml:trace contextRef="#ctx0" brushRef="#br1" timeOffset="218727.7395">5383 8830 0,'24'0'125,"1"0"-109,-25-24 31,0-1 0,25 25-32,-25-25 1,25 25 15,-25-25-31,25 25 78,-1 0-31,-24 25 31,0 0-15,0 0-48,0-1 17,0 1-1,0 0-16,-24-25 1,24 25 0,-25-25 15,0 0-15,25 25 15,-25-25-16,25 24 1,-25-24-16,50 0 359,0 0-343,0 0 0,0 0-1,-1 0-15,1 0 16</inkml:trace>
  <inkml:trace contextRef="#ctx0" brushRef="#br1" timeOffset="219695.8069">5730 8781 0,'0'25'78,"0"-1"-62,0 1 0,-25-25-1,25 25 1,-25-25 0,0 0 30,25 25-30,0 0 0,0-1 124</inkml:trace>
  <inkml:trace contextRef="#ctx0" brushRef="#br1" timeOffset="221031.2643">5581 8806 0,'0'24'94,"25"-24"-94,0 0 31,-25 25-15,24-25 0,-24 25-1,25-25 1,0 0 0,0 0 15,-25 25 0,25-25-15,-25 25-16,24-25 15,1 0 282</inkml:trace>
  <inkml:trace contextRef="#ctx0" brushRef="#br1" timeOffset="223151.8655">5953 12378 0,'0'24'141,"0"1"-126,0 0 1,0 0 0,0 0-1,0-1-15,0 1 16,0 0-1,0 0 1,25-25 15,-25 25 1,0-1-17,25 1 32,-25 0-47,0 0 16,0 0-1</inkml:trace>
  <inkml:trace contextRef="#ctx0" brushRef="#br1" timeOffset="224479.1925">5705 12427 0,'50'0'47,"-26"0"-31,1 0-1,25 0 17,-25 0-17,0-25 1,24 25 0,-49-24-1,25 24 1,0 0-1,0-25 1,-1 25 0,1 0-1,0 0 79,0 0-78,0 0-16,-1 0 156,-24 25-140</inkml:trace>
  <inkml:trace contextRef="#ctx0" brushRef="#br1" timeOffset="225631.4765">6201 12626 0,'0'24'78,"0"1"-62,0 0 0,0 0-1,0 0 1,0-1 93</inkml:trace>
  <inkml:trace contextRef="#ctx0" brushRef="#br1" timeOffset="226631.7511">6548 12526 0,'0'25'47,"0"0"-16,0 0-15,-24-25-16,24 25 16,-25-1-1,25 1-15,-25 25 47,25-25 0,-25-25-31,25 24-1,0 1 1,0 0 0</inkml:trace>
  <inkml:trace contextRef="#ctx0" brushRef="#br1" timeOffset="227631.4952">6449 12601 0,'0'25'0,"25"-1"31,0-24-15,-25 25-16,25-25 16,-25 25-1,0 0 1,24-25-1,-24 25 64,25-25-64,0 0 1,-25 24-1</inkml:trace>
  <inkml:trace contextRef="#ctx0" brushRef="#br1" timeOffset="230311.3001">10790 8682 0,'0'24'32,"0"1"-17,-25 0-15,-24 25 16,-26 24 15,1 50-15,49-99-1,0 49 1,-24 1 0,24-75-1,0 0 173</inkml:trace>
  <inkml:trace contextRef="#ctx0" brushRef="#br1" timeOffset="231359.5785">10492 8731 0,'0'0'0,"0"25"15,25-25-15,0 50 16,0-26-1,-25 1 1,25 0 0,-1 0 15,1 0-15,-25-1-1,50 1 1,-25 25-1,-1 24 1,1-49 0,-25 0-1,25 0 1</inkml:trace>
  <inkml:trace contextRef="#ctx0" brushRef="#br1" timeOffset="232559.4635">10319 8855 0,'0'25'63,"0"0"-48,0 24 1,0-24-16,0 25 16,0-25 15</inkml:trace>
  <inkml:trace contextRef="#ctx0" brushRef="#br1" timeOffset="233943.4344">10120 8905 0,'25'0'15,"0"0"1,0 0 0,0 0-1,-1 0 1,1 0-1,0 0 1,0 0 0,0 0 93,-25 25-93,24-25-1,1 0 1</inkml:trace>
  <inkml:trace contextRef="#ctx0" brushRef="#br1" timeOffset="236192.0002">3373 8582 0,'0'25'188,"25"0"-173,-25 0 1,25-25 93,-25 25-93,25-25-16,0 0 16,24 24-16,75 1 46</inkml:trace>
  <inkml:trace contextRef="#ctx0" brushRef="#br1" timeOffset="237216.275">3646 8260 0,'0'25'47,"0"49"0,-25-49-16,25 0-15,0 0 0,-24-1-1,-1 26 1,0 0 31,0-50 0,0 49 15</inkml:trace>
  <inkml:trace contextRef="#ctx0" brushRef="#br1" timeOffset="238216.0664">3200 9203 0,'25'0'110,"-1"0"-95,1 0-15,50 0 16,-51 0-16,1 0 15</inkml:trace>
  <inkml:trace contextRef="#ctx0" brushRef="#br1" timeOffset="239055.659">3820 8954 0,'0'25'16,"0"0"-16,0 0 15,0 0 17,0 0-17,0-1-15,0 1 16,-25 0-1,0-25 1,25 50 0,-24-26 15,24 1-15,0 25-1,-25-25 1</inkml:trace>
  <inkml:trace contextRef="#ctx0" brushRef="#br1" timeOffset="241103.9498">3770 9079 0,'0'0'0,"0"24"0,25 1 15,0 0 1,-25 0 15,25 0-15,-25-1 0,25-24-1,-1 25 1,1 0-1,-25 0 17,25-25-32,-25 25 15,0-50 329,0 0-313,0 0-15,0 0 0,0 1-1,-25 24 1,0-25-16,25 0 15,-24 25 17,24-25-32,-25-24 31,25 24-15,-25 25-1,25-25 391,-25 25-406,25-25 16,0 0 0,-25 0-1,25 1 1,-24-1 0</inkml:trace>
  <inkml:trace contextRef="#ctx0" brushRef="#br1" timeOffset="243336.0997">6648 8607 0,'0'25'110,"0"0"-32,24-25-62,1 0-1,0 0 1,0 0-1,0 0 1,-1 0 0,-24-25 15,0 0-15,0 0 30,-24 25-30,-1 0 31,0 0-31,0-24 30,0 24 33,1 0-48,24 24-16,0 1 48,24-25 78,1 0-126,-25-25 1,0 1 46</inkml:trace>
  <inkml:trace contextRef="#ctx0" brushRef="#br0" timeOffset="251025.5918">6796 4936 0,'0'25'78,"0"0"-46,0 0-17,0-1 1,0 1 0,0 0-1,0 0 1,0 0-1,0-1 1,0 1 0,0 0-1,0 0 1,0 0 0,0-1-1,0 1 1,0 0-1,0 0 1,0 0 0,0-1-1,0 1 17,0 0-17,0 0 1,0 0-1,0-1 1,0 1 0,0 0-16,0 25 15,0-26 1,0 1-16,0 50 16,-24-1-1,24 1 1,0-26-1,0-24 1,0 25 0,0-26 15,0 1-15,0 0-1,0 25 1,0-26-16,0 1 15,0 25-15,0-25 0,0 24 16,0-24 0,0 0-1,0 0 1,0-1 0,0 1-1,0 25 1,0-1-1,0-24 1,0 25-16,0-25 16,0-1-16,0 1 15,0 50 1,0-51 0,0 26-1,0 0 1,0-25-1,0-1 1,0 26 0,0 0-1,0 24 1,0-49-16,0 0 16,0 24-16,0-24 15,0 0 1,0 49-1,0-24 1,0-25 0,0-1-1,0 26 1,0 0 0,0-1-1,0 1 1,0-1-1,0-24-15,0 0 16,0 0 0,0 0-1,0-1 1,-25 26 0,25 0 15,-25-1-16,25-24 1,0 0 31,0 0-31,-25-25-16,25 25 15,0-1 1,0 26-1,-25 24 1,25-24 0,-24 0-1,24-1 1,0-24 0,0 0-1,-25-25 32,25 25-31,0-1-1,0 26 1,0 0 0,0-1-1,0 1 1,0-75 234,25-25-235,-25-24-15</inkml:trace>
  <inkml:trace contextRef="#ctx0" brushRef="#br0" timeOffset="253296.2309">7094 5159 0,'-25'0'78,"25"25"-63,-24 25 1,24 24-16,-25 75 16,0-50-1,0-24 1,25-51 0,25-24 140,0-24-156,-25-1 15,49-50 1,1 1 0,-50 49 77,25 25-77,-25-25 0,25 25-1,-25-24-15,0-1 16,0 0 0,0 0-1,24 0 1,-24 1-16,0 48 156,0 1-140,0 25-1,0 24-15,0-24 16,0-1-16,0 1 16,-24 0-16,24 49 15,-25-50 1,0 1-16,25 49 15,-50 1 1,26-1 0,-26 0-1,25-25 17,0-24-17,25-25 1,-24-25 15,24-25 0,-25 0-31,0 0 16,25 1 0,-25-1-1,25 0 1,0 0 15,0 0-15,0 1-1,0-1-15,50 0 16,-50-25 0,49 50-16,26-74 15,-50 49-15,-1 0 16,1 1-1,0 24 1,0 0 0,0 0-1,-1 0 1,51-50 0,-26 25-1,-24 25-15,-25-25 16,25 25-16,-50 0 156</inkml:trace>
  <inkml:trace contextRef="#ctx0" brushRef="#br0" timeOffset="254248.4655">6995 4688 0,'0'25'62,"0"24"-46,0 1-1,0 248 32</inkml:trace>
  <inkml:trace contextRef="#ctx0" brushRef="#br0" timeOffset="255223.7069">6772 4862 0,'49'0'15,"-24"0"-15,0 0 16,0 0-16,0 0 15,-1 0 1,1 0 0,0 0-16,25 0 15,-1 0 1,1 0-16,49 0 16,-25 0-1</inkml:trace>
  <inkml:trace contextRef="#ctx0" brushRef="#br1" timeOffset="261952.1375">6821 12650 0,'25'0'188,"0"0"-173,0 0 1,0 0 15,-1 0 188,1 0-204,0 0-15,25 0 32,-26-24-17</inkml:trace>
  <inkml:trace contextRef="#ctx0" brushRef="#br1" timeOffset="262999.8793">7317 12427 0,'0'25'78,"25"0"-47,-25 0-15,0-1-16,0 1 15,0 0 1,0 0 0,0 0-1,25-25 1,-25 24-1,0 1 1,0 0 0,0 0 15,0 0 141,25-25-157</inkml:trace>
  <inkml:trace contextRef="#ctx0" brushRef="#br1" timeOffset="263999.1241">7094 12427 0,'25'0'94,"0"0"-79,24 0-15,-24 0 16,0 0-16,0 0 15,49 0 1,1 0 0,-51-25-1,1 25 1,-25-24 0,0 48 249</inkml:trace>
  <inkml:trace contextRef="#ctx0" brushRef="#br1" timeOffset="265889.5923">7541 12650 0,'0'-24'78,"0"-1"-63,-25 25 1,25-25-16,0 0 16,0 0-16,0 1 15,25 24 48,-1 0-48,1 0 32,0 0-15,0 0-17,0 0 1,-25 24-1,24-24 17,-24 25-32,0 0 15,0 0 17,0 0-1,0-1-16,0 1 1,0 0 0,0 0-1,-24 0 1,24-1 0,0 1-1,-25-25 1,0 0-1,25 25 48,-25-25-32,50 0 94,0 0-78,-25 25-47,25-25 31,24 0-15,-24 0 0,0 25-1,0-25 1,-1 0-1,-48 0 329,-1 0-328,25-25-16,-50 25 15</inkml:trace>
  <inkml:trace contextRef="#ctx0" brushRef="#br1" timeOffset="267231.9224">8037 12502 0,'0'24'16,"0"1"15,0 0-15,0 0 0,0 0-1,-25-25 1,0 24-1,25 1 1,-25 0-16,25 0 16,-25 0-16,1-1 15,-1-24 1</inkml:trace>
  <inkml:trace contextRef="#ctx0" brushRef="#br1" timeOffset="268447.8736">7863 12502 0,'25'0'47,"-25"24"-47,25-24 15,-25 25 17,24-25-32,-24 25 31,25 0-31,-25 0 16,25-1 15,0-24-16,0 0 1,-25 25 0,0 0-16,0 0 31,25-25-31,-1 0 16,-24 25 15,0-1 188,0 1-32,0 0-187,0 0 16</inkml:trace>
  <inkml:trace contextRef="#ctx0" brushRef="#br1" timeOffset="270039.889">8409 12626 0,'25'0'94,"-1"0"-78,1 0-1,0 0 1,0 0-16,0 0 15,-1 0 48,1 0-47,0 0-1,0 0 1</inkml:trace>
  <inkml:trace contextRef="#ctx0" brushRef="#br1" timeOffset="271175.8674">8483 12725 0,'0'25'62,"25"-25"-31,0 0-31,0 24 16,-1-24 0,1 0-1,0 0 1</inkml:trace>
  <inkml:trace contextRef="#ctx0" brushRef="#br1" timeOffset="273871.6976">8930 12526 0,'-25'0'234,"25"25"-140,0 0-32,0 0-46,0 0 31,0-1-47,0 1 47,0 0 15,0 0-46,0 0-1,25-25 63,-1 0-46,1 0-1,0 0 0,0 0 16,0 0-31,0 0 46,-1 0-46,-24-25 15,0 0 63,0 0-47,0 0-16,0 1 0,0-1 16,0 0 16,-24 25-48,-1 0 16,25-25-31,0 0 16,-25 25 0,0 0 187,0 0 281</inkml:trace>
  <inkml:trace contextRef="#ctx0" brushRef="#br1" timeOffset="283016.0418">9426 9996 0,'-25'0'140,"0"0"-109,0 0 1,25-25-32,-24 25 31,-1 0-15,0 0 15,0 0-31,25-24 15,-25 24 1,25-25 0,-24 25 31,-1 0-32,0 0 1,0 0-1,0 0 1,1 0 0,-1 0-1,0 0 1,0-25 0,-25 25-1,26 0 1,-51 0-1,1 0 1,24 0 0,25 0-1,1 0-15,-1 0 16,0 0-16,0 0 16,-24 0 30,24 0-46,0 0 16,0 0 15,0 0-15,1 0 0,-1 0 15,0 0-16,0 0 1,0 0 0,1 0 15,-1 0-15,0 0-1,0 0 1,0 0-1,1 0 1,-26 0 0,25 0-1,25 25 32,-25-25-31,25 25-16,-24-25 31,-1 0-31,0 0 16,25 24-1,-25-24 1,-25 0 15,26 0-31,-1 0 31,-25 0-15,25 0 0,25 25 140,-24-25-125,-1 0 0,25 25-15,-25-25-16,0 0 125,25 25-125,-25-25 16,1 0-1,-1 0 126,0 0-79,0 0-30,0-25-17,1 25 79,-1 0-78,0 0-1,-25 0 1,26 25 0,-1-25-1,0 0 110,25 25-109,-25-25-16,0 0 31,25 25-31,-24-25 16,-1 0-1,0 0-15,25 24 47,0 1-47,-25-25 16,0 25-1,25 0 17,-24 0-17,-1-1 1,25 1-16,0 0 16,-25-25-16,25 25 15,0 0 1,0-1-1,0 1 1,0 0 0,0 0-1,0 0 1,0-1 0,0 26-1,0 0 16,0-26-31,25 1 16,-25 0-16,25 0 16,-25 0-1,24-1 1,1 1 0,0-25-1,0 0 1,0 25-1,24-25 1,75 0 0,-99 0-1,49 25 1,-74 0-16,25-25 16,0 0 15,0 0-16,0 0 1,99 0 0,74 49-1,-49-24 1,25 0 0,-150-25-1,1 0-15,0 0 16,25 0-1,-26 0 1,1-25-16,50 25 16,24-25-1,25 0 17,0 1-17,-25-1 1,-24 0-1,-26-25 1,1 26 0,-25 24-16,-1 0 15,1 0-15,0-25 16,0 25 0,0-25-1,-1 25 1,1-25-1,0 25 17,-25-25-32,25 1 15,0-1 17,-1 0-17,-24 0-15,25 0 16,-25 1-1,0-1 1,25 0 0,-25 0-1,0 0 17,0 1-32,0-1 31,0 0-31,0 0 31,0 0-15,0 1-1,0-1 1,0 0 0,0 0 15,0 0-16,0 1 1,-25 24 0,25-25 15,0 0-15,-25 25-1,25-25 110,-24 25-109</inkml:trace>
  <inkml:trace contextRef="#ctx0" brushRef="#br1" timeOffset="301103.9488">4911 13643 0,'25'0'312,"25"0"-312,-1 0 16,1 0-16,0 0 15,-1 0-15,-24 0 16,0 0 0,0 0-16,-1 0 15,1 0-15</inkml:trace>
  <inkml:trace contextRef="#ctx0" brushRef="#br1" timeOffset="303207.3754">4887 13692 0,'0'25'125,"24"-25"-110,1 0 1,0 0 0,-25 25-1,25 0 1,0-1-1,-1-24 1,1 0 15,-25 25-15,25-25-16,-25 25 78,25-25-62,0 25 15,-25 0-15,0-1 109,0 1-94,0 0 0,0 0-31,-25-25 31,25 25-31,-25-1 16,0-24 0,25 25-1,0 0-15,-25-25 16,25 25-16,-24-25 15,24 25 1,0-1 31,-25-24-31,25 25-1,-25 0 1,25 0 31,0 0 125,25-25-141,-25 24-16,25-24-15,-1 0 16,1 0-16,0 0 16,25 0-1,-26 0 1,26 0 0,-25 0-1,0 0 1,-1 0-1,-24 25-15</inkml:trace>
  <inkml:trace contextRef="#ctx0" brushRef="#br1" timeOffset="306280.1886">5432 14114 0,'25'0'187,"-25"25"-171,0-1-1,0 1 1,0 0 0,25-25-1,-25 25 1,25 0-1,-25-1 48,24-24-47,-24 25 30,25-25 33,0 0-64,0-25 1,0 25-1,-25-24-15,24-1 16,1-25 0,-25 25-1,25 1 1,-25-1 109,0 50 156,0-1-265,0 51 15,0-50-15,0 24-1,0-24 1,0 0 15,0 0-31,0 0 31,0-1-31,0 1 16,0 0 0,0 0-1,0 0 1,0-1 0,0 1-1,0 0-15,0 0 110,0 0-64,-25-25-30,0 0 0,25 24-16,-24-24 15,-1 0 32,0 0-16,0 0-15,0 0 31,1-24-31,24-1 15,0 0-16,0 0 1,0 0 0,0 1 15,0-1 31,0 0-46,24 25 31,-24-25-47,25 25 16,0 0-1,0 0 48,0 0-48,-1 0 17,1 0-32,0 0 15,0 0 48</inkml:trace>
  <inkml:trace contextRef="#ctx0" brushRef="#br1" timeOffset="309288.0223">5184 15304 0,'0'25'62,"0"0"-46,0 0-1,0 0-15,0 0 16,0 24-16,0 1 16,0-1-1,0 1-15,0-25 16,0 0-16</inkml:trace>
  <inkml:trace contextRef="#ctx0" brushRef="#br1" timeOffset="310727.377">4986 15354 0,'25'0'187,"-1"0"-187,1 0 16,25 0-16,-25 0 15,-1 0-15,26 0 32,-25-25-32,0 25 31,-1 0-15,1 0-1,0 0-15,0 0 16</inkml:trace>
  <inkml:trace contextRef="#ctx0" brushRef="#br1" timeOffset="312552.639">5432 15503 0,'0'25'235,"0"0"-220,0-1 1,0 1 0,0 0-1,0 0 1,0 0 46,0-1-46,0 1 0,0 0-1</inkml:trace>
  <inkml:trace contextRef="#ctx0" brushRef="#br1" timeOffset="316599.8927">5705 15453 0,'0'25'281,"0"0"-265,0 0-1,0 0 1,0-1 0,0 1 109,0 0-110,0 0 1,0 0 0,25-25 30,0 0 1,-1 0-47,1 0 32,0 0-17,0 0 1,0 0-16,0 0 31,-1 0 0,-24-25-31,25 0 32,-25 0-32,0 0 109,0 1-78,0-1-15,0 0 124,0 0-108,0 0-17,0 50 188,0 0-171,0 0-32,0 0 15,0 24 1,0-24-16,0 25 16,0-26-1,0 1 1,0 0-1,0 0 17,0 0-17,0-1 1,0 1 0,0 0-16,0 0 31,0 24-16,0-24-15,0 0 32,0 0 77,0 0-93,0-1 15,0 1-15,-25-25 62,1 0-63,-1 0 1,0 0 0,0 0-1,25-25 1,-25 25-1,0 0 1,25-24 0,0-1-1,-24 25 48,24-25 15,0 0-31,24 0-32,1 25 1,0-24 0,0-1-1,0 25-15,0-25 32,-1 25-17,1 0 1</inkml:trace>
  <inkml:trace contextRef="#ctx0" brushRef="#br1" timeOffset="319600.0999">9451 7020 0,'0'25'63,"0"-1"-48,24 1 1,-24 0-16,0 0 16,0 0-16,0 24 15,0-24 1,0 0-1,0 0 1,0-1-16,0 1 47,0 0-31,0 0-1,0 0 1,0-1-1,0 1 1,0 0-16,0 0 16,0 0-16,-49-25 172</inkml:trace>
  <inkml:trace contextRef="#ctx0" brushRef="#br1" timeOffset="320727.1748">9079 7094 0,'49'0'0,"-24"0"15,0 0 1,0 0-16,-1 0 15,1 0 17,0 0-1,0 0-31,24 0 16,-24 0-1,0 0 1,25 0-16,-26 0 0,1 0 15,0 0 1,0 0 156,0 0-172,-1 0 31,1 0-15</inkml:trace>
  <inkml:trace contextRef="#ctx0" brushRef="#br1" timeOffset="321471.9715">9599 7342 0,'0'25'31,"0"0"-15,0 0-1,0-1 17,0 1-17,0 0 1,0 0 0,0 0-1</inkml:trace>
  <inkml:trace contextRef="#ctx0" brushRef="#br1" timeOffset="323816.0832">9723 7367 0,'0'25'94,"0"0"-78,0-1-16,0 1 15,0 0 17,0 0 30,0 0-46,25-25-16,0 0 47,0 0-32,0 0 1,-1 0 0,-24-25-16,25 0 31,0 25-31,-25-25 15,0 0 157,0 1-172,0-1 32,0 0-1,-25 25-16,25-25 1,0 0-16,0 50 141,0 0-126,0 0 1,0 24 0,0-24-1,0 0 1,0 25-1,0-1 1,0-24 0,0 25-1,0-26 1,0 26 0,-25 0-1,25-26 1,0 1-1,-24-25 1,-1 0 78,0 0-79,0 0 1,0 0 0,1 0-16,-1 0 15,0 0 1,0 0 31,25-25-32,0 1 1,0-1 0,0 0-1,0 0 1,25 25 0,0 0-1,0 0 1,123-25 78,-148 1-79,25 24 1</inkml:trace>
  <inkml:trace contextRef="#ctx0" brushRef="#br1" timeOffset="325383.4781">4167 7069 0,'0'25'47,"0"0"-32,25 25 1,-25-1-16,25 1 16,-25-1-16,25 1 15,-25 0-15,0-26 16,24 1-16,-24 0 16,0 0 77,25-25-93,-25 25 16</inkml:trace>
  <inkml:trace contextRef="#ctx0" brushRef="#br1" timeOffset="326415.7244">3919 7169 0,'25'0'16,"0"0"-16,0 0 16,-1 0 62,1 0-63,0 0-15,0 0 16,0 0-16,49-25 31,-24 0-15,-26 25 0,1 0-1,0 0 1,0 0-1,0 0 1,-1 0 0,1 0-1</inkml:trace>
  <inkml:trace contextRef="#ctx0" brushRef="#br1" timeOffset="328727.216">4390 7392 0,'0'-25'110,"0"0"-95,0 0 95,0 1-79,25 24-16,0 0 17,-25-25-32,25 25 15,0 0 63,-1 0-46,-24 25 30,0-1 16,0 1 63,0 0-141,0 0 16,0 0 15,-24-25-16,24 24-15,0 1 16,-25-25 0,25 25-1,-25 0 1,25 0 125,0-1-110,25-24 47,0 0-62,24 0-1,-24 0 79</inkml:trace>
  <inkml:trace contextRef="#ctx0" brushRef="#br1" timeOffset="330863.81">4663 7293 0,'0'24'46,"0"1"17,25-25-63,-25 25 16,0 0 62,25-25-63,0 0 63,-1 0-31,1 0-15,0 0-17,-25-25 1,0 0-16,0 0 15,0 1 1,25-1 0,-25 0-1,0 0 1,0 50 234,0 0-250,0 0 16,0-1-1,0 26 1,0 0-1,0-26 1,-25 26-16,25-25 16,0 0-1,0 24 1,-25 1 0,25-25-1,0 24 1,-25-24-1,1 0 1,24 0 0,-25-25 77,0 0-77,0-25 15,0 0-15,25 0 0,0 0-16,0 1 15,0-1 1,0 0 15,25 25 47,-25-25-62,25 25-1,0 0 1,24-25-16,-24 1 16,0 24-16</inkml:trace>
  <inkml:trace contextRef="#ctx0" brushRef="#br1" timeOffset="333176.0438">6276 15304 0,'0'25'110,"0"0"-79,0 0-15,0 0-1,0 0 1,0-1-1,0 1 1,0 0 0,0 0-1,0 0 1,0-1 0,24-24-1,-24 25 16,0 0-15,25-25-16,-25 25 31,0 0 235</inkml:trace>
  <inkml:trace contextRef="#ctx0" brushRef="#br1" timeOffset="335303.5731">6201 15503 0,'25'0'422,"-25"-25"-407,25 25 1,0 0-1,-1 0 79,1-25-78,0 25-1,0 0 1</inkml:trace>
  <inkml:trace contextRef="#ctx0" brushRef="#br1" timeOffset="336575.8694">6772 15230 0,'0'25'47,"0"0"-31,0-1-1,0 1 1,0 50-1,0-26 1,0-24 0,0 0 31,0 0 15,0 0-46,24-25-1,-24 49 32,25-49 94</inkml:trace>
  <inkml:trace contextRef="#ctx0" brushRef="#br1" timeOffset="337536.1061">6573 15255 0,'0'0'15,"25"0"-15,0 0 16,49 0-1,1 0-15,-26 0 32,1 0-17,-25 0 1,0 0 46,-1 0-62,1 0 16,0 0 0,-25-25-1,0 50 188</inkml:trace>
  <inkml:trace contextRef="#ctx0" brushRef="#br1" timeOffset="339271.995">6970 15478 0,'0'-25'94,"0"1"-78,0-1-1,25 25 1,0 0 0,0 0-1,-1-25 1,1 25 0,0 0-1,0-25 1,0 25-1,-1 0 1,1 0 0,-25 25 93,0 0-93,0 0 15,0-1 16,-25-24-16,1 25-31,-1-25 16,0 0 15,0 25-15,0-25-16,25 25 15,0 0 1,-24-25 93,24 24-93,-25-24-1,25 25 1,0 0 0,0 0-1,25-25 142,-1 0-126,1 0-31,0 0 15,0 0 1,-25-25 0,25 25-1</inkml:trace>
  <inkml:trace contextRef="#ctx0" brushRef="#br1" timeOffset="342471.2045">7317 15404 0,'0'25'110,"0"-1"-95,0 1 1,0 0 93,0 0-93,25-25 15,-25 25-31,25-25 16,-25 24-1,0 1 1,25-25 0,0 0 109,-1 0-110,1 0-15,0-25 16,0 1 15,-25-1-15,0 0 77,0 0-77,25 25 0,-25-25-16,0 1 15,0 48 454,0 1-453,0 0-1,24 0-15,-24 24 16,25-24 0,-25 0-16,0 0 15,50 24 1,-50-24-1,0 0 1,0 0-16,0 0 16,0-1-1,0 1 1,0 0 0,0 0-1,0 0 1,0-1 93,0 1-93,-25-25 15,0 0-15,0 0-1,1 0 1,-1 0 0,25-25-1,-25 25 1,25-24-1,0-1 32,0 0-15,0 0-17,0 0 1,0 1-1,0-1 1,25 25 0,-25-25-16,25 25 15,-1 0 1,-24-25 15,25 25-15,0 0-1,0 0 1,24 0 0,-24 0-1</inkml:trace>
  <inkml:trace contextRef="#ctx0" brushRef="#br1" timeOffset="349511.6453">7937 15453 0,'50'0'281,"-25"0"-250,25 0-15,-1 0 0,-24 0-1,0 0 1</inkml:trace>
  <inkml:trace contextRef="#ctx0" brushRef="#br1" timeOffset="351095.7322">8434 15478 0,'0'-25'141,"24"25"-141,-24-24 46,0-1-30,0 0 47,25 25-48,0 0 1,-25-25-1,0 0 1,0 0 0,0 50 202,0 0-202,25-25 0,-25 25-16,0 0 15,0 0-15,0-1 16,25 1 0,-25 0-16,0 0 15,24-25-15,-24 25 16,0-1-16,0 1 31,0 0-15</inkml:trace>
  <inkml:trace contextRef="#ctx0" brushRef="#br1" timeOffset="353239.3678">8781 15354 0,'0'-25'125,"0"0"-110,0 1 32,0-1-47,25 25 141,-1 0-125,1 0-1,0 25 16,0-25 1,-25 24-17,25-24 1,-1 0 0,-24 25-1,25-25 1,0 25-1,-25 0 32,0 0-31,0 0 31,0-1-32,0 1 1,-25-25 15,0 0-15,25 25 0,-24-25-1,-1 25 1,0-25-1,0 0 1,25 25 0,0-1-1,-25-24 1,25 25 15,25-25 172,50 0-203,-51 0 16,26 0-16,-25 0 16,49 0 15</inkml:trace>
  <inkml:trace contextRef="#ctx0" brushRef="#br1" timeOffset="355103.8292">9277 15354 0,'0'25'140,"0"0"-109,0 0-15,0-1 0,0 1 46,0 0-46,0 0-16,0 0 31,25-25-15,0 0-1,-1 0 1,1 0 0,0 0-1,0 0 48,0 0-48,-1 0-15,1 0 32,0 0-17,-25-25 1,25 0-16,0 25 15,-25-25 1,0 0 0,0 1-1,0-1 1,0 0 0,0 0 15,0 0-16,-25 0-15,0 25 16,25-24 0,-25 24 31,0 0-32,1 0 1,-1 0-1,-25 0 1,25 0 0,1 0-1,-1 0-15</inkml:trace>
  <inkml:trace contextRef="#ctx0" brushRef="#br1" timeOffset="357911.9956">9748 15230 0,'0'25'63,"0"0"31,-25-25-79,25 24 17,0 1-1,0 0 16,0 0-32,0 0 1,0 0 15,25-25 141,0 0-172,0 0 16,0 0-1,-1 0-15,1 0 250,0 0-218,-25-25-1,0 0 47,0 0-47,0 0 0,0 0-15,-25 25 0,0 0 77,1-24-77,-26 24-16,25-25 16,0 25-16,1-25 15,24 0 1</inkml:trace>
  <inkml:trace contextRef="#ctx0" brushRef="#br1" timeOffset="359143.855">10120 15106 0,'0'25'47,"0"0"-31,0-1-1,0 1 1,0 0 0,0 0-1,0 0 1,0-1-1,0 1 1,0 0 0,25-25-1,-25 25 1,0 0 0,0 0-1,0-1 16,25-24-15,-25 25 0</inkml:trace>
  <inkml:trace contextRef="#ctx0" brushRef="#br1" timeOffset="360871.2267">10096 15180 0,'24'0'47,"1"25"-31,25 0-16,-25 0 15,24 24-15,-24-24 16,0-25 0,49 75 15,-49-50-15,25-1-1,-50-48 298,0-1-313,0 0 62,0 0-46,0 0-1,0 0-15,0 1 32,0-1-17,0 0 1,0-25 0,0 26 62,0-1-63,0 0 173,0 0-173</inkml:trace>
  <inkml:trace contextRef="#ctx0" brushRef="#br1" timeOffset="361823.9956">10716 15304 0,'24'0'62,"26"0"-30,0 0-17,-1 0-15,1 0 16,-25 0-16,-1 0 16,1 0-16,0 0 15</inkml:trace>
  <inkml:trace contextRef="#ctx0" brushRef="#br1" timeOffset="362831.8583">10815 15429 0,'25'0'32,"24"0"-32,1 0 15,24 0 1,-24 0-1,24 0 1,-24 0 0,-25 0-1</inkml:trace>
  <inkml:trace contextRef="#ctx0" brushRef="#br1" timeOffset="364631.8207">11559 15180 0,'-25'0'16,"25"25"78,-25-25-94,25 25 15,-24 0 1,24 0 46,0-1-30,0 1-17,0 0 1,0 0 0,0 0 15,0 0 0,24-25 0,-24 24-15,75 1 0,-50-25-1,24 25-15,-24-25 16,0 0-1,0 0-15,-1 0 16,1-25 47,-25 0-17,25 25-30,-25-24 0,25 24-1,-25-25 1,0 0 0,0 0-1,0 0 16,0 0-15,0 1 15,-25 24-15,25-25 0,-25 0-1,0 25 1,1 0 15,24-25-31,-25 25 16,0 0-1,0 0 1,0-25 0</inkml:trace>
  <inkml:trace contextRef="#ctx0" brushRef="#br1" timeOffset="380359.4489">12576 11460 0,'0'25'157,"0"-1"-142,0 1 1,0 0-1,0 25 17,0-26-32,0 1 15,0 0 17,0 0-17,0 0-15,0-1 16,0 1-1,0 0 64,0 0-48,0 0-31,0-1 31,0 1-15,0 0-1</inkml:trace>
  <inkml:trace contextRef="#ctx0" brushRef="#br1" timeOffset="381432.2318">12254 11485 0,'24'0'109,"26"0"-93,-25 0-16,0 0 15,24 0-15,-24 0 16,0 0 0,0 0-1,-1 0 1,1 0-1,0 0-15,0 0 16,0 0 0,-1 0 15,1 0-15,0 0 46,0 0-62,0 0 16,-1 0 15,1 0-15,0 0-16</inkml:trace>
  <inkml:trace contextRef="#ctx0" brushRef="#br1" timeOffset="382231.3128">12774 11733 0,'0'24'63,"0"1"-48,0 0 1,0 0-16,0 0 16,0-1-1,0 26 1</inkml:trace>
  <inkml:trace contextRef="#ctx0" brushRef="#br1" timeOffset="383207.6003">13271 11683 0,'-25'0'110,"25"25"-95,-50 49 32,25-74-31,0 25-16,25 0 15,-24-25 1,24 25-16,-25-1 16,25 1 15,-25-25-31,0 25 31,25 0 47</inkml:trace>
  <inkml:trace contextRef="#ctx0" brushRef="#br1" timeOffset="384175.8533">12973 11683 0,'25'0'47,"-1"0"-16,-24 25-31,25-25 16,-25 25-16,25-25 16,0 24-1,-25 1 1,25-25 0,-25 25-1,0 0 1,24 0-1,1-1 1,0-24 0,-25 25-1,25-25 1,-25 25 0,25 0-1,0-25 16,-25 25-15,24-25 0,-24 24-1,0 1 1</inkml:trace>
  <inkml:trace contextRef="#ctx0" brushRef="#br1" timeOffset="385346.1322">12551 12129 0,'25'0'172,"0"0"-172,24 0 15,26 0 1,-26 0-16,1 0 16,49 0-1,0 0 1,-24 0-1,-50 0 1,24 0 0,-24 0-1,0 0 1,25 0 0,-26 0-1,1 0 1,0 0-1,0-24 1,-50 24 281</inkml:trace>
  <inkml:trace contextRef="#ctx0" brushRef="#br1" timeOffset="386512.4274">12898 12278 0,'0'25'109,"0"0"-93,0 0 0,0 0-1,0-1 1,0 1-1,0 0 1,0 0 0,0 0-1,0-1 1,0 1 0,0 0 15,0 0 0,0 0 32,0-1-63,0-48 250,0-1-235,0 0 1</inkml:trace>
  <inkml:trace contextRef="#ctx0" brushRef="#br1" timeOffset="387615.6882">12675 12278 0,'25'0'47,"0"0"-31,198 0 15,-198 0-31,49 0 31,-24-24-15,-25 24 0,-1 0 187,1 0-188</inkml:trace>
  <inkml:trace contextRef="#ctx0" brushRef="#br1" timeOffset="389264.0998">13097 12452 0,'25'0'110,"-25"25"-79,0 0-31,0-1 16,24-24-1,-24 50 1,0-25 0,0 0 62,0-1-63</inkml:trace>
  <inkml:trace contextRef="#ctx0" brushRef="#br1" timeOffset="390504.0148">13816 12005 0,'50'0'125,"-1"0"-109,-24 0-16,0 0 16,0 0-16,0 0 15,-1 0 1,1 0-1</inkml:trace>
  <inkml:trace contextRef="#ctx0" brushRef="#br1" timeOffset="391312.3226">13791 11832 0,'25'0'0,"0"0"16,25 0-16,-1 0 15,1 0-15,-25 0 16,-1 0 0,1 0 77,0 0-77</inkml:trace>
  <inkml:trace contextRef="#ctx0" brushRef="#br1" timeOffset="392824.1536">14560 11832 0,'0'-25'31,"0"0"-16,-24 25 17,-1 0-32,25-25 15,-25 25 32,0 0 63,0 0-95,1 0-15,-1 0 31,25 25-15,0 0 0,0 0 31,-25-25-32,25 25 1,0-1-1,0 1 1,0 0 31,0 0-16,0 0-15,25-25 31,0 0-32,-1 0-15,1 0 16,0 0 0,-25 24 30,25-24-30,-25 25 0,25-25-1,-1 0 1,1 0 15</inkml:trace>
  <inkml:trace contextRef="#ctx0" brushRef="#br1" timeOffset="394385.2439">14784 11782 0,'-25'0'109,"25"25"-109,-50 49 78,50-49-62,0 0-1,0 0 32,25-25 16,0 0-16,0 0-32,-1 0 17,1 0-32,0 0 15,0 0 1,0 0 93,-25-25-78,0 0-31,24 25 16,-24-25 0,0 1-1,0-1-15,0 0 16,0 0 15,0 0 0,-24 25-15,-1 0 62,0 0-31,0 0-16,0 0 16</inkml:trace>
  <inkml:trace contextRef="#ctx0" brushRef="#br1" timeOffset="396321.7264">15255 11658 0,'-25'0'94,"0"0"-79,0 0 1,1 0 15,-1 0 0,0 0 1,0 0-17,25 25 48,0 0-1,0 0-46,0-1 15,0 1 0,25-25 1,0 0-17,0 0 1,-1 0 15,1 0 32,0 0-32,-25 25-31,0 0 16,0 0 15,0-1 31,0 1-46,0 0 0,-25-25 15,0 0 0,1 0 0,-1 0 1,0 0-17,0 0 235,0 0-234,1-25 15,-1 25-31,0 0 16</inkml:trace>
  <inkml:trace contextRef="#ctx0" brushRef="#br1" timeOffset="398184.2691">15801 11584 0,'0'25'110,"-25"-25"-79,25 24-31,0 1 16,-25-25-1,0 0 1,25 50-1,-25-25 17,1-25-32,24 24 15,0 1-15,-25-25 16,0 25 0,50-25 187,0 0-188,-1 0 1,1 0 0,0 0-16,0 0 31,0 0-16,-1 0 1,1 0-16,0 0 16,0 0 15</inkml:trace>
  <inkml:trace contextRef="#ctx0" brushRef="#br1" timeOffset="399032.3136">15825 11584 0,'0'25'16,"0"-1"0,0 26 15,0-25-15,0 0-16,0-1 15,0 1 1,0 0-1,0 0 1,0 0 0,0-1-1,0 1 63,25 0-46</inkml:trace>
  <inkml:trace contextRef="#ctx0" brushRef="#br1" timeOffset="400864.3007">16247 11708 0,'-25'0'125,"0"0"-94,25 25 1,-24-25-17,24 24 1,0 1-16,0 0 15,0 0 32,0 0-31,0-1 31,0 1 0,0 0-16,24-25-15,1 0 15,0 0-16,0 0 1,0 0 0,-1 0-1,1 0 32,0 0-31,0 0 31,-25-25-47,0 0 62,0 1-46,0-1 31,0 0-16,0 0-15,0 0-1,0 1 16,-25 24-15,0 0 31,0 0-31,1 0 30,-1 0 158,25-25-189</inkml:trace>
  <inkml:trace contextRef="#ctx0" brushRef="#br1" timeOffset="421271.9621">19075 11658 0,'0'25'63,"0"0"-48,0 0-15,0-1 16,0 1-16,0 25 16,0 24-1,0-24 1,0-25 0,0-1-1,0 1 1,0 0-1,25 0 1,-25 0 0,0-1-1,0 1-15,0-50 203</inkml:trace>
  <inkml:trace contextRef="#ctx0" brushRef="#br1" timeOffset="422159.7181">18653 11633 0,'0'0'15,"50"-24"-15,-1 24 0,51 0 16,-51 0 0,1 0-16,-25 0 15,-1 0-15,1 0 16,25 0 0,-1 0-1,1 0 1,0 0-1,-1-25 1,-24 25 0</inkml:trace>
  <inkml:trace contextRef="#ctx0" brushRef="#br1" timeOffset="422952.714">19224 11956 0,'0'25'31,"0"-1"-16,0 26 1,0-25 0,0 0-16,0 24 15,0-24-15,24 0 16,1-25 218</inkml:trace>
  <inkml:trace contextRef="#ctx0" brushRef="#br1" timeOffset="423936.9435">19720 11857 0,'0'24'63,"-25"-24"-48,25 50 1,-25-50-16,25 25 16,-25 0-16,1 24 15,-26-24 1,50 0-1,0 0 79,-25-25-78,25 24-16,0-48 172</inkml:trace>
  <inkml:trace contextRef="#ctx0" brushRef="#br1" timeOffset="424904.1911">19546 11931 0,'25'0'31,"0"0"-16,0 25 17,-25 0-17,24-25 1,-24 24-16,25 1 16,0-25-16,-25 25 31,25 0-16,-25 0 1</inkml:trace>
  <inkml:trace contextRef="#ctx0" brushRef="#br1" timeOffset="426135.498">19993 11981 0,'24'0'78,"1"0"-47,25 0-31,-1 0 16,-24 0-16,0 0 15,0 0-15</inkml:trace>
  <inkml:trace contextRef="#ctx0" brushRef="#br1" timeOffset="427007.7093">20042 12129 0,'25'0'62,"0"0"-46,0 0-1,24 0 1,-24 0 0,0 0-1</inkml:trace>
  <inkml:trace contextRef="#ctx0" brushRef="#br1" timeOffset="427927.9226">20662 11708 0,'0'25'31,"0"-1"-15,0 1 0,0 25-1,0-25-15,0-1 16,0 1-16,0 0 0,0 0 15,0 0 1,0-1 0,0 1-1,0 0 17</inkml:trace>
  <inkml:trace contextRef="#ctx0" brushRef="#br1" timeOffset="428856.3166">20389 11708 0,'0'-25'16,"25"25"15,25 0-31,24 0 16,-24 0-16,-25 0 15,49 0 1,-49 0 0,0 0-1,0 0 95,-1 0-110,1 0 15,0 0 1,0 0 15</inkml:trace>
  <inkml:trace contextRef="#ctx0" brushRef="#br1" timeOffset="430048.2314">20861 11931 0,'0'25'63,"0"0"-48,0-1 1,0 1 31,0 0-32,25-25-15,-25 25 16,0 0 0</inkml:trace>
  <inkml:trace contextRef="#ctx0" brushRef="#br1" timeOffset="431927.3207">21456 11857 0,'-25'0'172,"0"0"-15,1 0-142,-1 0 16,0 0-15,25 24-16,0 1 16,-25-25 93,25 25-93,0 0 15,0 0-15,0-1-16,0 1 31,0 0 0,0 0 0,0 0 1,25-25-1,-25 24-31,25-24 78,0 0-62,-1 0-1,1 0 141</inkml:trace>
  <inkml:trace contextRef="#ctx0" brushRef="#br1" timeOffset="433383.8862">21679 11881 0,'-25'0'62,"25"25"-46,-24-25 0,24 25-1,0 0 1,-25-25 0,25 25-1,0-1 1,0 1-16,0 0 15,0 0 17,0 0 15,0-1-32,25-24 32,-1 0-31,1 0-1,0 0 1,0 0 0,0 0-1,0 0 1,-1 0-1,1 0 1,-25-24 15,0-1-15,0 0 15,0 0-15,0 0-1,0 1 1,0-1 0,-25 25-1,25-25 1,-24 0 0,-1 0-1,0 1 1,0 24 140</inkml:trace>
  <inkml:trace contextRef="#ctx0" brushRef="#br1" timeOffset="435135.3192">22225 11857 0,'-25'0'31,"0"0"0,1 0-15,-1 0-16,0 0 15,0 0 1,0 0 93,25 24-15,0 1-78,0 0-16,0 0 15,0 0 1,0-1 0,0 1-1,25-25 1,0 0 46,25 0-46,-26 0 0,1 0-1,0 0 32,0 0-16,0 0-15,-1 25 0,1-25-1,0 0 1,0 25-1,-25 0 1,0-1 0,0 1-1,0 0 17,-25-25-17,-25 25 1,1 0 15,-1-25-31,25 0 31,-24 0-15,24 0 15,0 0-15,25-25 15</inkml:trace>
  <inkml:trace contextRef="#ctx0" brushRef="#br1" timeOffset="436647.6914">22969 11782 0,'0'25'16,"-25"0"0,1 0-16,-1-1 15,0 1 17,25 0-32,-25-25 15,0 0 1,25 25-1,25-25 220,0 0-220,-25 25 1,25-25-16,24 0 16,-24 0-1,0 0 1,0 0 0,0 0-1,-1 0 48,1 0-48,0 0 1</inkml:trace>
  <inkml:trace contextRef="#ctx0" brushRef="#br1" timeOffset="437431.3994">22994 11782 0,'0'25'0,"0"25"46,0-26-46,25 1 16,-25 0-16,25 49 31,-25-24-15,0 0 15,0-26-15,0 1-1</inkml:trace>
  <inkml:trace contextRef="#ctx0" brushRef="#br1" timeOffset="439128.2597">23316 11832 0,'-24'0'62,"-1"0"-46,0 0 15,25 25-31,-25-25 16,25 24-1,0 1 63,0 0-62,0 0 0,0 0 15,0-1 0,25-24 16,-25 25-31,25-25 15,0 0 16,-1 0-32,1 0 1,0 0 93,0 0-77,-25-25-1,0 1 47,0-1-47,0 0-15,0 0-1,0 0 1,0 1 0,0-1-1</inkml:trace>
  <inkml:trace contextRef="#ctx0" brushRef="#br1" timeOffset="453615.9606">25995 11633 0,'0'25'93,"0"0"-61,0 0-32,25-25 15,-25 25-15,0-1 16,0 1 0,0 0-1,0 0 1,25 0-16,-25 24 15,25 1 1,-25-1 0,0-24 15</inkml:trace>
  <inkml:trace contextRef="#ctx0" brushRef="#br1" timeOffset="454520.1723">25772 11708 0,'25'0'63,"0"0"-48,-1 0-15,-24-25 16,50 0-16,0 25 16,-1 0-1,26-25 17,-26 25-32,1 0 15,-25 0-15,0 0 16,-25 25 234,0 0-235</inkml:trace>
  <inkml:trace contextRef="#ctx0" brushRef="#br1" timeOffset="456032.4732">26243 11906 0,'0'-25'47,"25"25"-47,0 0 16,-25-24-1,0-1 1,0 0 0,25 25-1,-25-25 1,25 25-1,24 0 1,-49-25 0,25 25-1,0 0 63,-25 25-31,0 0-31,25-25-16,-25 25 109,0 0-77,-25-25-32,0 24 31,0 1-16,25 0-15,-25-25 16,25 25 0,-24-25-1,-1 25 1,0-1 0,0 1-16,25 0 15,-25-25 1,75 0 171,-25 0-171,0-25-16,24 25 16,1-25-16,-25 1 15,49-1 16,-49 25-31,0 0 16</inkml:trace>
  <inkml:trace contextRef="#ctx0" brushRef="#br1" timeOffset="456839.6664">26814 11782 0,'-25'25'47,"0"0"-32,0 0-15,1-1 16,-26 26 0,0 0-1,1-1 1,49-24 0</inkml:trace>
  <inkml:trace contextRef="#ctx0" brushRef="#br1" timeOffset="457647.8645">26566 11857 0,'25'0'0,"-1"0"47,-24 24-32,25-24 16,-25 25-15,0 0 0,25-25-1,0 25 1,0 0 0,-25-1-1,24 1 1</inkml:trace>
  <inkml:trace contextRef="#ctx0" brushRef="#br1" timeOffset="459096.2559">25971 12179 0,'24'0'94,"1"0"-94,322 0 47,-247 0-47,-51 0 15,1 0-15,-25 0 16,-1 0-1,-24-25 1,25 25 0,0 0-1,0 0 1,24 0 0,-24 0-1,0 0 1,25 0-1</inkml:trace>
  <inkml:trace contextRef="#ctx0" brushRef="#br1" timeOffset="461784.0541">26392 12303 0,'0'25'46,"0"0"-30,0 0 0,0-1-1,0 1-15,0 0 16,0 0 0,0 0-1,0-1 1</inkml:trace>
  <inkml:trace contextRef="#ctx0" brushRef="#br1" timeOffset="462760.2041">26293 12328 0,'25'0'47,"0"0"-16,-25-25-31,24 25 16,1 0-1,0 0-15,0 0 16,0 0 0,-1 0-1,1 0 1,0 0 15,0 0 32</inkml:trace>
  <inkml:trace contextRef="#ctx0" brushRef="#br1" timeOffset="464447.6209">26591 12526 0,'24'0'62,"1"-24"-31,25-76 16,-25 100-47,-1-24 16,1-1 0,0 25 15,0 0-16,0 0 1,-1 0 0,1 0-16,0 0 78,-25 25-63,0-1 17,0 1-17,0 0 1,-25-25 15,0 0-15,25 25-1,-24-25-15,-26 25 16,0-1 0,-24 26-1,24-25 1,1 0 15,49-1-15,25-24 203,24 0-204,150-24 16,-175 24-15,1 0 0,-25-25-1</inkml:trace>
  <inkml:trace contextRef="#ctx0" brushRef="#br1" timeOffset="465551.8946">27260 12080 0,'25'0'78,"0"0"-78,0 0 16,0 0-1,-1 0-15,1 0 16,0 0 0,0 0-1,0 0 1</inkml:trace>
  <inkml:trace contextRef="#ctx0" brushRef="#br1" timeOffset="466240.0635">27310 12278 0,'0'0'0,"25"0"0,0 0 16,24 0 0,26 0-1,-1 0 1,-49 0 0</inkml:trace>
  <inkml:trace contextRef="#ctx0" brushRef="#br1" timeOffset="467479.3694">28178 11956 0,'-25'0'125,"1"0"-94,-1 0-16,0 0 1,25 25 0,-25-25-1,25 24 1,-25-24 15,25 25-15,-25-25-1,25 25 1,0 0 0,0 0-1,0-1 1,0 1 15,0 0 16,25-25-31,0 0-16,0 0 31,25 0-15,-1 0-1,-24 0 1,0 0-1,0 0 1</inkml:trace>
  <inkml:trace contextRef="#ctx0" brushRef="#br1" timeOffset="468728.1466">28352 11981 0,'0'24'32,"0"1"-17,0 0 1,-25-25-16,25 25 62,0 0-46,0-1 0,0 1 31,0 0-32,25-25 1,0 0-1,-1 0 1,1 0-16,0 0 16,0 0-1,0 0 17,-1 0-17,-24-25 63,0 0-62,0 1 15,0-1 0,0 0-15,0 0 15,0 0-31,0 1 16,0-1 0,-24 25-1,24-25 1,-25 25 15,0 0-15,0 0 15,0 0 63</inkml:trace>
  <inkml:trace contextRef="#ctx0" brushRef="#br1" timeOffset="470457.1467">28873 11906 0,'-25'0'109,"0"0"-93,0 0-1,0 0 16,25 25-15,-24-25 0,-1 0-1,25 25 17,0 0 14,0-1 1,0 1-31,0 0 0,25-25 46,-1 0-46,1 0-1,0 0 1,0 0-16,0 0 31,-1 0 0,1 0-15,-25 25 15,25-25-15,-25 25 0,0-1 30,0 1-30,-25 0 0,0-25 15,25 25-31,-49 0 16,24-25-1,-25 25 1,26-25-1,-1 0 17,0-25-17,0 0 1</inkml:trace>
  <inkml:trace contextRef="#ctx0" brushRef="#br1" timeOffset="472296.1377">29418 11906 0,'-24'0'47,"-1"0"-31,0 0-1,0 25-15,0-25 16,1 25 0,24 0-1,-25-25 16,25 24 32,0 1-63,0 0 31,0 0 16,0 0-31,0-1-16,25-24 15,-25 25 1,24-25 0,-24 25-1,25-25-15,25 0 16,-25 0-16,-1 0 15,26 0 1,-25 0 0,24 0-1,-73 0 188,-1 0-187,0 0 31,0 0-31,0 0 46,1 0-46,-1 0 15</inkml:trace>
  <inkml:trace contextRef="#ctx0" brushRef="#br1" timeOffset="473928.2402">29741 12005 0,'0'25'110,"0"0"-95,0 0-15,0 0 16,0-1 15,0 1 16,0 0-31,25-25-16,-1 0 31,-24 25-31,25-25 16,0 0-1,0 0 1,0 0 0,-1 0-1,1 0 1,0 0-1,-25-25 17,0 0-32,25 25 15,0 0 1,-25-25-16,0 1 16,24-1-1,-24 0 1,0 0 62,-24 0-31,-1 25-47,25-24 15,-25 24 1,25-25-16,-25 25 63,0 0-17,1 0-30,24 25 62,-25-25-62,25 24 15,0 1 188,0 0-204,0 0 17</inkml:trace>
  <inkml:trace contextRef="#ctx0" brushRef="#br1" timeOffset="475152.5528">30857 11609 0,'0'24'47,"0"1"-47,0 0 15,0 0 1,0 0-16,0-1 16,0 26-1,0-25 1,0 0 0,0-1-1,0 1 1,0 0-1,0 0 1,0 24 0,0-24-1,0 0 1,0-50 171</inkml:trace>
  <inkml:trace contextRef="#ctx0" brushRef="#br1" timeOffset="476063.7595">30634 11658 0,'25'0'47,"-1"0"-31,1 0-16,0 0 16,0-25-1,0 25 1,-1 0-1,26 0 1,-25 0 0,0 0-1,-1 0 1,1 0-16,0 0 16,0 0-1,0 0 1,-1 0-1</inkml:trace>
  <inkml:trace contextRef="#ctx0" brushRef="#br1" timeOffset="477689.0473">31031 11981 0,'0'-25'78,"0"0"-62,0 0 0,0 0-1,0 1-15,0-1 16,49 0 31,-24 25-16,0 0 0,0 0-15,-1 0 15,-24 25 16,25-25-47,-25 99 63,0-74-48,-25 0 16,25-1-15,-148 51 47,123-75-48,25 25 1,-25-25-1,25 24 110,25-24-109,0 0 15,-1 0-15,1 0 0,0 0-1,0 0 1,0 0-1,-1 0 32,1 0-31,-50 0 265,1 0-250</inkml:trace>
  <inkml:trace contextRef="#ctx0" brushRef="#br1" timeOffset="479057.1833">31601 11832 0,'-25'0'31,"1"0"-15,24 25-1,-25-25 1,0 24-16,0 26 31,0 0-15,1-26-1,-26 1 1</inkml:trace>
  <inkml:trace contextRef="#ctx0" brushRef="#br1" timeOffset="479807.2401">31403 11807 0,'25'0'15,"-1"25"17,1 0-17,0-1 1,0 1 0,0 0-1,-25 0 1,24 0-1,1-25 1,0 24 0,0 1-1,-25 0 17</inkml:trace>
  <inkml:trace contextRef="#ctx0" brushRef="#br1" timeOffset="480832.1543">31824 11906 0,'25'0'93,"0"0"-77,0 0-16,0 0 31,-1 0-15,1 0 93</inkml:trace>
  <inkml:trace contextRef="#ctx0" brushRef="#br1" timeOffset="481647.3429">31725 12154 0,'25'0'63,"-25"25"-63,25-25 16,0 0-16,-1 0 15,26 0 1,-25 0-1</inkml:trace>
  <inkml:trace contextRef="#ctx0" brushRef="#br1" timeOffset="482608.4253">32196 11782 0,'0'25'31,"0"25"-15,0-26-1,0 1 1,0 0-16,25 0 31,-25 24-31,0-24 16,0 0 0,0 0 15,25 0-16,-25-1 1,0 1 0,0 0-1</inkml:trace>
  <inkml:trace contextRef="#ctx0" brushRef="#br1" timeOffset="483464.7267">31973 11807 0,'25'0'62,"25"0"-46,-1 0-1,-24 0-15,0 0 16,49 0 0,-24 0 15,-25 0-15,0 0-1,-1 0 1,1 0 15,-25 25 125,0 0-140</inkml:trace>
  <inkml:trace contextRef="#ctx0" brushRef="#br1" timeOffset="484952.0922">32370 12129 0,'0'-24'47,"0"-1"-32,0 0 1,0 0 15,0 0 1,25 25-17,0 0 48,0 0-48,-1 0 17,-24 25-1,25-25-16,-25 25-15,0 0 16,0 0 0,25-25-1,-25 24 48,0 1-48,0 0 1,-25 0 15,0 0-15,1-25 0,-1 0-1,25 25 1,0-1 31,0 1-32,0 0 32,0 0-16,25-25 63,-1 0-94,1 0 16,0 0-1,0 0 1,-25-25 281</inkml:trace>
  <inkml:trace contextRef="#ctx0" brushRef="#br1" timeOffset="486984.5946">32767 11981 0,'-25'0'140,"0"0"-108,1 0-1,-1 0 0,25 24-15,0 1 15,0 0-15,-25 0 15,25 0-16,0-1 1,0 1 0,25-25 46,0 0-62,-1 0 31,1 0-15,0 0 0,0 0 15,-25-25-31,25 1 16,-1-1-1,-24 0 1,0 0-1,0 0 1,0 1 0,0 48 171,0 1-187,0 0 16,0 0 46,25-25 1,-25 25-48,0-1 1,25-24 0,0 0-16,0 0 31,-1 0-15,1 0 30,0 0 17,-25-24-47,0-1-1,25 25 1,-25-25-1,0 0 17,0 0-17,0 1 32,-25 24-31,0 0-16,0 0 78,1 0-62,-1 0-1,0 0 1</inkml:trace>
  <inkml:trace contextRef="#ctx0" brushRef="#br1" timeOffset="488335.7154">33288 11931 0,'-25'0'62,"0"0"-46,0 0 15,1 0-15,-1 0 15,25 25-15,-25-25-1,0 0 1,25 25-1,0-1 1,0 1 93,0 0-109,25-25 16,0 0 15,0 0-15,-1 0 15,-24 25 32,0 0-32,0-1-15,0 1-1,0 0 32,-24-25-31,24 25-1,-25-25 1,0 0 0,0 0-1,0 0 1,50 0 171,0 0-171</inkml:trace>
  <inkml:trace contextRef="#ctx0" brushRef="#br1" timeOffset="491400.143">33586 11931 0,'-25'0'203,"25"25"-172,0 0 16,0-1-16,0 1-15,0 0-1,0 0 1,-25-25 0,25 25-16,0-1 31,0 1-16,0 0 17,0 0-17,0 0 1,0 0 31,0-1-16,25-24-15,-25 25-1,25-25 1,-1 0 0,1 0-1,0 0 16,0 0 48,0 0-79,-25-25 125,-25 25-110,0 0 16,0 0 79</inkml:trace>
  <inkml:trace contextRef="#ctx0" brushRef="#br1" timeOffset="493175.4184">33759 12005 0,'0'25'125,"0"0"-78,0 0-32,0 0 1,0-1 0,0 1-1,0 0 1,0 0 0,0 0-1,0 0 48,25-25 30,0 0-46,-25-25-47,0 0 16,0 0 0,25 25-1,-25-25 1,24 25-1,-24-25 32,0 1-31,0-1 0,0 0-1,0 0 1,0 0 15,0 1 94,0-1-109,-24 25-16,-1 0 140</inkml:trace>
  <inkml:trace contextRef="#ctx0" brushRef="#br1" timeOffset="498471.4038">5755 13022 0,'24'25'109,"-24"0"-93,0 25-1,0-26-15,0 1 16,0 0 0,0 25-16,0-25 15,0-1 63,0 1-62,0 0 0,0 0-1,0 0-15,0-1 16</inkml:trace>
  <inkml:trace contextRef="#ctx0" brushRef="#br1" timeOffset="499793.056">5531 13072 0,'25'0'94,"0"0"-78,0 0-1,24 0 1,-24 0-1,0 0-15,25 0 16,-26 0 0,26 0-1,-25 0 32,0 0-31,0 0 15,-1 0-15,1 0-1,-25 25 329,25-25-328</inkml:trace>
  <inkml:trace contextRef="#ctx0" brushRef="#br1" timeOffset="500912.4235">5978 13271 0,'0'24'141,"0"1"-126,0 0 16,0 0-15,0 0-16,0-1 16,0 1-1</inkml:trace>
  <inkml:trace contextRef="#ctx0" brushRef="#br1" timeOffset="502872.6739">6424 13345 0,'0'-25'15,"0"0"48,0 1-47,0-1-1,-24 25 1,-1 0 46,0 0 32,0 0 78,25 25-156,-25-25-1,25 24-15,0 1 78,0 0 0,0 0-15,0 0-47,25-25-16,-25 24 31,25-24-16,-25 25 17,25-25-17,0 0 32,-1 0-47,1 0 31,-25 25-31,25-25 32,0 0-17,0 0 1</inkml:trace>
  <inkml:trace contextRef="#ctx0" brushRef="#br1" timeOffset="504616.1041">6598 13271 0,'-25'0'109,"25"24"-93,-25-24-1,25 25 1,0 0 62,0 0-47,0 0 1,25-1 14,-25 1 17,25-25-47,0 0-1,0 0 1,-1 0-1,1 0 17,0 0-32,0 0 78,-25-25-16,0 1-46,0-1 0,0 0-1,0 0 1,-25 25 109,0 0-47,0 0-62,1 0-1,-1 0 1,0 0-1</inkml:trace>
  <inkml:trace contextRef="#ctx0" brushRef="#br1" timeOffset="507176.286">7069 13295 0,'0'-24'109,"0"-1"-62,-24 25-47,-1 0 16,0 0-1,25-25 1,-25 25 109,0 0-109,1 0 15,24 25 156,0 0-140,0-1-31,0 1 15,24-25 63,1 0 15,0 0-77,0 0-17,-25 25 48,25-25 46,-25 25-109,0 0 31,0-1 32,0 1-32,-25-25 78,0 0-77,0 0 61,0 0-61,1 0 296,-1 0-313</inkml:trace>
  <inkml:trace contextRef="#ctx0" brushRef="#br1" timeOffset="508824.2988">7317 13171 0,'0'25'125,"0"0"-94,-49 0-31,49 0 16,-25-1 0,25 1-1,-25-25 17,25 25-32,0 0 31,-25-25-16,25 25 1,25-25 172,0 24-173,0-24 1,0 0-1,-1 0 1,1 0 15,0 0 32,-50 0 187</inkml:trace>
  <inkml:trace contextRef="#ctx0" brushRef="#br1" timeOffset="510232.4576">7367 13320 0,'0'25'31,"0"0"-15,0 0-1,0-1 1,0 1 0,0 0-1,0 0 1,25-25-16,-25 25 15,0-1 1,0 1 31</inkml:trace>
  <inkml:trace contextRef="#ctx0" brushRef="#br1" timeOffset="512511.4227">7640 13320 0,'-25'0'172,"0"0"-141,0 0-31,25 25 15,-24-25 1,24 25-16,-25-25 16,25 25 156,0-1-141,0 1-31,0 0 31,0 0 188,25-25-125,-25 25-63,24-25-31,1 0 15,0 0 48,0 0-16,0 0 15,-1 0-46,1 0 0,-25-25-1,0 0 1,25 25-1,-25-25 1,0 0 78,0 1-79,0-1 1,0 0 0,-25 25 187,0 0-172,1 0-31,-1 0 16</inkml:trace>
  <inkml:trace contextRef="#ctx0" brushRef="#br1" timeOffset="516856.4806">7962 13444 0,'25'0'141,"0"0"-125,0 0-1,0 0 1,-1 0-16</inkml:trace>
  <inkml:trace contextRef="#ctx0" brushRef="#br1" timeOffset="520576.327">8409 13221 0,'0'25'141,"0"0"-110,0-1-31,0 26 16,0-25-16,0 0 15,-25-1 1,25 1 78,0 0-79,0 0-15,0 0 16</inkml:trace>
  <inkml:trace contextRef="#ctx0" brushRef="#br1" timeOffset="521712.2113">8062 13221 0,'24'0'31,"1"0"-15,0 0-16,0 0 16,0 0-1,-1 0 1,1 0-1,0 0 1,25 0 0,24 0 15,-49 0-31,0 0 16,-1 0-16,1 0 0,0 0 15,0 0 1,0 0-1,-1 0 1,-24 25 281</inkml:trace>
  <inkml:trace contextRef="#ctx0" brushRef="#br1" timeOffset="523919.5872">8607 13419 0,'0'-24'125,"25"24"-16,-25-25-109,25 25 16,-25-25-1,25 25-15,-1 0 16,1-25 0,-25 50 265,0 0-265,0 0 15,0-1 0,0 1 16,0 0-16,0 0 0,-49 0-15,49-1 0,-25-24 77,0 0-61,25 25-32,-25-25 15,50 0 267,0 0-267,0 0 1,-1 0-16,1 0 15,0 0 1,0 0 0,0 0-1,-1 0 1</inkml:trace>
  <inkml:trace contextRef="#ctx0" brushRef="#br1" timeOffset="526832.3067">9252 13320 0,'0'-25'94,"-25"25"-47,1 0-16,-1 0-31,0 0 31,0 0 47,0 0-62,1 0 0,24 25 15,-25-25-31,25 25 16,0 0 77,0 0-77,0-1 78,0 1-63,0 0 16,25-25 156,-1 0-187,-24 25-16,25-25 46,0 0 33,0 0-64,0 0 1,-1 0 31</inkml:trace>
  <inkml:trace contextRef="#ctx0" brushRef="#br1" timeOffset="528536.1932">9451 13370 0,'0'25'94,"0"-1"-63,0 1 16,0 0-16,0 0-15,0 0 46,24-25-30,1 0-17,0 0-15,0 0 16,-25-25 15,25 25-31,-1 0 16,-24-25-1,25 25 1,-25-25 15,0 0-15,25 25-1,-25-24 1,25 24 15,-25-25-15,-25 25 93,0 0-77,0 0-17,1 0 16,-1 0 1,0 0-17,0 0 1,0 0 296,1 0-296</inkml:trace>
  <inkml:trace contextRef="#ctx0" brushRef="#br1" timeOffset="531192.4977">10046 13320 0,'-25'0'94,"0"0"-78,0 0 15,1 0 156,24 25-171,0 0 15,0 0 126,0-1-126,0 1 47,24-25 0,1 0-31,0 0-31,0 0 140,-25 25-109,25-25-16,-25 25-15,0 0 109,0-1-110,-25-24 63,0 0-62,25 25 0,-25-25-16,0 0 15,1 0 1,-1 0 15,0 0 0,25 25 329</inkml:trace>
  <inkml:trace contextRef="#ctx0" brushRef="#br1" timeOffset="533880.3448">10517 13320 0,'-25'25'94,"1"-25"-78,-1 0-1,25 25 64,-25-25-33,25 25-14,0-1 15,-25-24-32,25 25 1,0 0 93,0 0-93,0 0 15,0-1 0,0 1 16,25-25-47,0 0 31,0 0-15,-1 0 15,1 0-15,0 0 15,0 0-15,0 0-1,-1 0 64,1 0-64,-25-25 1,0 1 78,0-1-48,-25 25-14,1 0-1,-1 0 0,0 0-31,0 0 16,0 0 15,25 25 188,0-1-172,0 1 15</inkml:trace>
  <inkml:trace contextRef="#ctx0" brushRef="#br1" timeOffset="535711.7869">10840 13345 0,'-25'0'62,"0"0"-30,0 0-17,25 25 1,-25-25 46,25 25-30,0-1-17,0 1 32,0 0-16,0 0 1,0 0-17,0-1 32,25-24 47,0 0-47,0 0-32,0 0 1,-1 0 15,-24-24-15,0-1-16,25 25 15,-25-25 1,0 0 62,0 0-15,0 1-48</inkml:trace>
  <inkml:trace contextRef="#ctx0" brushRef="#br1" timeOffset="537392.3041">10988 13246 0,'0'0'0,"0"25"16,-24-25-1,24 24 32,0 1 16,0 0 30,24-25 79,1 0-156,0 0-1,0 0 1,-25-25 15,25 0 157,-25 1-173,0-1 79,-25 25 31,0 0-109,0 0-1,0 0 1</inkml:trace>
  <inkml:trace contextRef="#ctx0" brushRef="#br1" timeOffset="538864.2641">11261 13469 0,'25'0'94,"0"0"-78,0 0-1,0 0 1,-1 0 0,1 0-1,0 0-15,0 0 16</inkml:trace>
  <inkml:trace contextRef="#ctx0" brushRef="#br1" timeOffset="540111.965">11286 13593 0,'25'0'31,"0"0"16,0 0-31,-1 0-1,1 0 1,0 0 0,0 0-1</inkml:trace>
  <inkml:trace contextRef="#ctx0" brushRef="#br1" timeOffset="542351.4622">11683 13395 0,'0'24'141,"0"1"-16,0 0-94,0 0 32,0 0-48,0-1 17,0 1 15,0 0-1,0 0-30,25-25 31,0 0 31,-1 0-15,1 0-32,-25-25-16,25 25 1,-25-25 0,25 25 15,-25-25-15,0 1-16,0-1 140,0 0-124,0 0 46,0 0-30,0 1-17,-25 24 1,25-25 15,-25 25 0,25-25-15,-25 25 46,1 0 1</inkml:trace>
  <inkml:trace contextRef="#ctx0" brushRef="#br1" timeOffset="551448.1333">5482 16396 0,'25'0'16,"-25"25"-1,0 49 1,0-24-16,0-1 15,0 51 1,0-1 0,0-74-1,0-1 1</inkml:trace>
  <inkml:trace contextRef="#ctx0" brushRef="#br1" timeOffset="554679.9485">5259 16446 0,'24'0'141,"1"0"-125,99 0 31,-99 0-47,25 0 93,49 0-30,-74 0-48,-1 0 17,1 0 61,0 0-77,25 0 0</inkml:trace>
  <inkml:trace contextRef="#ctx0" brushRef="#br1" timeOffset="556327.4867">5730 16644 0,'0'25'109,"0"0"-93,0 24 31,0-24 124,0 0-77,0 0-78,0-1-1,0 1 142,0 0-157</inkml:trace>
  <inkml:trace contextRef="#ctx0" brushRef="#br1" timeOffset="559360.3831">6102 16594 0,'-25'0'172,"0"0"-110,1 0-46,24 25 140,-25-25-140,25 25-1,0 0 1,-25-25 15,25 25 63,0-1-79,0 1 48,25-25-47,0 0-1,-25 25 1,24-25-1,1 0 1,0 0 0,0 0 171,0 0-171,-25 25-1,0 0-15,24-25 16,1 0 0,-25 24 46,0 1 32,0 0-63,0 0-15,-25-25-1,25 25 17,-24-25 61,-1 0-61,0 0-1,0 0 0</inkml:trace>
  <inkml:trace contextRef="#ctx0" brushRef="#br1" timeOffset="561360.236">6325 16743 0,'25'0'32,"0"0"-17,0 0 17,-1 0 14,1 0-30,0 0 0,0 0-1,-25-25 126,0 1-79,-25-1-46,0 25 0,0 0-1,25-25 1,-24 25 187,-1 0-187,0 0 15,25 25-31,0 0 31,0-1-31,-25-24 78,25 25-78,0 0 16,0 0 0,0 0-1,0-1 16,25-24 32,0 0-47,0 0-1,-1 0 32,1 0 31,0 0-62,0 0-1,0 0 1,-1 0 0,1 0-1,0 0 1</inkml:trace>
  <inkml:trace contextRef="#ctx0" brushRef="#br1" timeOffset="563591.5103">6747 16669 0,'0'25'62,"0"-1"-46,0 1 15,0 0-31,25-25 16,-25 25-1,0 0 17,24-25-17,-24 24 1,0 1 0,0-50 187,0 1-188,0-1 17,0 0-1,0 0-16,0 0 1,0 1 15,25-1-15,0 0-16,0 25 31,0 0 0,0 0-15,-1 0 31,1 0-16,-25 25 0,25-25 1,-25 25-32,25-1 15,-25 26 17,0-25-17,0 0 1,0-1 62,0 1-62</inkml:trace>
  <inkml:trace contextRef="#ctx0" brushRef="#br1" timeOffset="565320.4777">7417 16570 0,'-25'0'79,"25"24"-64,0 1 1,0 0-1,-50 25 64,50-26-64,0 1 16,25-25 407,0 0-438,49-25 31,-49 25-31</inkml:trace>
  <inkml:trace contextRef="#ctx0" brushRef="#br1" timeOffset="566375.7674">7516 16545 0,'0'25'16,"25"-25"-16,-25 24 15,0 1 1,0 0 0,0 25-1,24-26 1,-24 1 0,0 0 93,0 0-109,0 0 31,0-1 0,0 1 79,25-25-95,-25 25 1</inkml:trace>
  <inkml:trace contextRef="#ctx0" brushRef="#br1" timeOffset="567952.0904">7813 16619 0,'-24'0'93,"-1"0"-77,25 25 31,-25-25-47,25 25 47,0 0-32,-25-25 1,25 24 0,0 1 15,0 0 0,0 0-31,0 0 31,25-25-15,-25 24 31,50-24-16,-50 25-31,24-25 31,1 0 16,0 0-15,0 0-1,-25-25 16,0 1-32,0-1 1,0 0 0,0 0-1,0 0 1,0 1 62,0-1-78,0 0 62,-25 25-46</inkml:trace>
  <inkml:trace contextRef="#ctx0" brushRef="#br1" timeOffset="569464.0313">8260 16545 0,'0'25'140,"0"-1"-140,0 1 16,0 0 0,0 0-1,0 0 1,0-1 15,0 1 0,0 0-15,0 0 0,0 0-1,0-1 1,0 1 0</inkml:trace>
  <inkml:trace contextRef="#ctx0" brushRef="#br1" timeOffset="570536.3955">8086 16743 0,'25'0'31,"0"0"-15,0 0-16,0 0 16,24 0-1,1 0 1,-25-25 0,24 25-1,-24 0 1</inkml:trace>
  <inkml:trace contextRef="#ctx0" brushRef="#br1" timeOffset="571616.5077">8558 16570 0,'0'24'78,"0"1"-62,0 0 0,0 0-1,0 0-15,0-1 16,0 1-1,0 0 17,0 0-17,0 0 1,24-1 0,-24 26-1,0-25 1,0 0-1,0-50 189</inkml:trace>
  <inkml:trace contextRef="#ctx0" brushRef="#br1" timeOffset="572504.2526">8359 16545 0,'25'0'31,"0"0"-16,0 0-15,-1 0 16,51 0 0,-26 0-1,1 0-15,24 0 16,-49 0-16,0 0 16,0 0-1</inkml:trace>
  <inkml:trace contextRef="#ctx0" brushRef="#br1" timeOffset="574344.7073">8756 16867 0,'0'-25'78,"0"1"-47,0-1 16,0 0-16,0 0-31,0 0 31,25 25-31,-25-24 16,25 24 0,-1 0-1,1 0 48,0 0-48,0 0 1,-25 24 62,25-24-78,-25 25 16,0 0-1,0 0 1,0 0 0,0-1-1,0 1 16,-25-25-31,25 25 16,-25-25 0,0 25-1,25 0 1,-25-1 15,25 1-31,0 0 141,25-25-63,0 0-62,25-25-16,-1 0 15,-24-24-15,25 24 16</inkml:trace>
  <inkml:trace contextRef="#ctx0" brushRef="#br1" timeOffset="576200.1816">9500 16669 0,'-25'0'109,"1"0"-93,-1 0-1,0 0 110,0 0-109,0 0 15,25 25-31,-24-25 16,24 24-1,-25 1-15,25 25 16,0-25 0,0-1 31,0 1-1,25-25 64,-1 0-95,1 0 1,0 0 62,0 0-47,-25 25 48,25-25-64,-25 25 1,0 0 78,0-1-79,0 1 16,-25-25 1,25 25-32,-25-25 15,0 0 17,0 0-17</inkml:trace>
  <inkml:trace contextRef="#ctx0" brushRef="#br1" timeOffset="577968.5976">9624 16867 0,'25'0'94,"0"0"-32,0 0 17,-1 0-64,-24-25 32,0 1 94,0-1-126,-24 25 1,-1 0 46,0 0-15,0 0 16,25 25-48,0-1 1,0 1 0,0 0 46,0 0-31,0 0-15,0-1 15,25-24-31,-25 25 16,0 0 0,25-25-1,0 0 1,-1 0-1,1 0 1,0-25 0,0 25-1</inkml:trace>
  <inkml:trace contextRef="#ctx0" brushRef="#br1" timeOffset="579720.3095">9823 16768 0,'24'0'94,"-24"25"-63,25 0-15,-25-1-1,25 1 1,-25 0-1,0 0 1,0 0 47,0-50 187,0 0-219,0 0-16,0 0 1,0 1 0,0-1-16,0 0 15,0 0 1,25 25 46,-25-25-62,25 25 16,-1 0 62,1 0-62,-25 25-1,0 0 1,0 0 0,25-25-1,-25 25-15,25-1 16,-25 1 0,25 0-1,-25 0 16,0 0-15,0-1 0,0 1-1</inkml:trace>
  <inkml:trace contextRef="#ctx0" brushRef="#br1" timeOffset="581503.8517">10294 16718 0,'-25'0'46,"0"0"-14,1 0-17,-1 0 1,25 25 78,-25-25-94,25 25 31,0 0-31,0 0 31,-25-25-31,25 24 16,0 1-1,0 0 1,0 0 0,0 0-1,0-1 17,0 1-17,25-25-15,0 0 16,0 0-1,-1 0 1,1 25 0,0-25 31,0 0 15,0 0-46,-25-25 31,0 0-32,0 1 1,0-1-1,0 0 110,-25 25-31,0 0-63,25 25-31,-25-25 16,25 25 93,0-1-93,0 1-16,0 0 31</inkml:trace>
  <inkml:trace contextRef="#ctx0" brushRef="#br1" timeOffset="583232.5301">10492 16768 0,'0'25'16,"0"0"77,0-1-61,-24-24-32,24 25 15,0 0 1,0 0 15,24 0 47,-24-1-47,25-24-15,0 0 15,0 0 1,0 0 77,-1 0-93,1 0-1,-25-24 16,0-1-15,0 0 0,25 25-16,-25-25 15,0 0 1,0 1 0,0-26-1,0 25 1,0 0 15,-25 25 47,0 0-62,1 0 15,-1 0-15,0 0-1,0 0 48,25 25-32</inkml:trace>
  <inkml:trace contextRef="#ctx0" brushRef="#br1" timeOffset="584687.8909">10914 16842 0,'25'0'110,"0"0"-95,-1 0 1,1 0-16,25 0 16,-25 0-1</inkml:trace>
  <inkml:trace contextRef="#ctx0" brushRef="#br1" timeOffset="586520.3414">10964 16966 0,'24'0'78,"1"0"-62,25 0 31,-25 0-47,-1 0 15,1 0 32</inkml:trace>
  <inkml:trace contextRef="#ctx0" brushRef="#br1" timeOffset="587896.4846">11385 16892 0,'0'-25'141,"0"0"-110,0 1-31,0-1 16,0 0 0,0 0-1,0 0 1,0 1-1,0-1 1,0 0 0,25 25 77,-25 25-14,25-25-64,-25 25-15,0-1 16,0 1-16,25 25 15,-25 24 1,25 25 0,-1-49-1,-24-25 1</inkml:trace>
  <inkml:trace contextRef="#ctx0" brushRef="#br1" timeOffset="589889.311">11708 16694 0,'-25'0'62,"0"0"-46,25 24-1,0 1 1,0 0 0,-25-25-1,25-25 329,0 0-328,25 25-1,-25-24 1,25 24-16,0-25 15,0 25 48,-25 25-32,24-25-15,1 24 31,-25 1-32,0 0 1,0 0 15,0 0-15,0-1-1,0 1-15,0 0 16,0 0 15,0 0 1,-25-25-32,25 24 15,-24-24 1,24 25-1,24-25 189,1 0-204,0 0 15,0 0-15,0 0 16,-1 0-1</inkml:trace>
  <inkml:trace contextRef="#ctx0" brushRef="#br1" timeOffset="591424.6308">11956 16694 0,'0'24'63,"0"1"-32,0 0-16,0 0 1,0 0 0,0-1-1,0 1 1,0 0 0,0 0 15,25-25-16,-25 25 1,24-25 0,1 0 15,25 0-31,-25 0 109,-1 0-93,1 0 15,-25-25-31,0 0 16,25 0-1,-25 0 1,0 1 0,0-1 46,0 0-31,0 0-15,-25 25-16,0-25 16,1 1-1,-1 24 1,0 0 0,0 0 62,0 0-63,1 0 1,-1 0 62,25 24-47,0 1-15,0 0 46,0 0-46</inkml:trace>
  <inkml:trace contextRef="#ctx0" brushRef="#br1" timeOffset="593240.0475">12353 16644 0,'0'25'47,"0"0"-31,-25-25 15,25 24-15,0 1-1,0 0 1,0 0-1,0 0 1,0-1 0,0 1-1,0 0 1,25-25 125,0 0-126,-1 0-15,1 0 16,0 0 15,-25-25-15,25 25-16,0 0 15,-25-25 1,0 1 0,24 24-1,-24-25 16,0 0-15,25 25 0,-25-25-1,25 25-15,-25-49 32,25 49-17,-25-25-15,-25 25 110,0 0-48,0 0-46,1 0 15,-1 0-15,0 0 15,0 0 94</inkml:trace>
  <inkml:trace contextRef="#ctx0" brushRef="#br1" timeOffset="594592.3953">12725 16570 0,'0'24'78,"0"1"-62,0 0-1,0 0 1,0 0 0,0-1-1,0 1 1,0 0 62,0 0-62,0 0-1,0-1 17,0 1 61,0 0-93,0 0 16,0 0 31,0-50 140,0 0-171,0 0-16</inkml:trace>
  <inkml:trace contextRef="#ctx0" brushRef="#br1" timeOffset="596383.8209">12725 16619 0,'25'0'47,"-1"0"0,-24 25-16,25-25-31,-25 25 16,25-25 0,-25 25 15,0-1 16,0 1-32,25-25 1,-25 25 15,25-25-15,-25 25 31,0 0-32,0-1 17,24-24-17,-24 25 1,0 0-1,25-25 1,-25 25 109,25-25-94,-25-25 157,0 0-173,0 0 1,0 1 0,0-1-1,0 0 1,0 0 0,0 0-1,0 1-15,0-1 16,0 0-1,0-25 1,0 26 0,0-1-1</inkml:trace>
  <inkml:trace contextRef="#ctx0" brushRef="#br1" timeOffset="616248.8189">12080 12973 0,'0'25'437,"25"-25"-421,-1 0 0,1 0-1,0 0 63,0 0-46,0 0-32,-25 24 15,25-24 1,-1 0-1,-24 25 1,25-25 0,0 0 31,-25 25-32,0 0 1,0 0 15,0-1 172,0 1-93,0 0-95,-25-25 1,25 25-1,0 0 1,0 0 15,0-1-31,0 1 16,0 0 15,0 49 47,0-49-46,25-25-17,-25 25 16,25-25-15,-25 25 1406,-25-25-1422,0 0 16,0 0-1,25 25 1,-24-25-1,24 24 17,0 1 140,-25-25-157,25 25 1,0 0-16,0 0 15,0-1 1,0 1 15,0 0-15,0 0 31,0 0-32,0-1 1,0 1 0,0 0-1,0 0 1,0 0 0,0-1-1,-25-24 266,0 0-249,25 25-17,-25-25 79,25 25-63,-25-25-31,1 0 16,-1 0 31,0 0 78</inkml:trace>
  <inkml:trace contextRef="#ctx0" brushRef="#br1" timeOffset="620335.5217">13940 13072 0,'0'25'140,"0"0"-124,0-1-1,0 1 1,0 0 15,0 0-15,0 0 0,0 0-1,0-1 1,0 1-1,0 0 1,0 0 0,0 0 77,0-1-77,25-24-16,-25 25 16,0 0-1</inkml:trace>
  <inkml:trace contextRef="#ctx0" brushRef="#br1" timeOffset="621928.1671">13767 13072 0,'24'0'250,"1"0"-234,0 0 0,0 0-1,0 0 1,-1 0-1,1 0 32,0 0-31,0 0 15,0 0-31,-1 0 16,1 0-1,0 0 1,0 0 0,0 0-1,-1 0 1,1 0 0,-25 25 312</inkml:trace>
  <inkml:trace contextRef="#ctx0" brushRef="#br1" timeOffset="622864.3697">14188 13320 0,'0'25'78,"0"0"-62,0 0-1,0-1 1,0 1 0,0 0 15,0 0 78,0 0-109,0-1 31</inkml:trace>
  <inkml:trace contextRef="#ctx0" brushRef="#br1" timeOffset="624225.2082">14635 13395 0,'25'0'125,"-1"0"-110,1 0-15,0 0 16,0 0 47,0 0-32,-1 0-31,1 0 31</inkml:trace>
  <inkml:trace contextRef="#ctx0" brushRef="#br1" timeOffset="625072.4659">14660 13519 0,'24'0'93,"1"0"-77,0 0 0,0 0-1,0 0 1,-1 0-16,1 0 31,0 0 0</inkml:trace>
  <inkml:trace contextRef="#ctx0" brushRef="#br1" timeOffset="626239.7523">15503 13122 0,'0'24'94,"0"26"-78,25-25-1,-25 25 1,0-26-1,0 1-15,0 0 16,0 0 47,0 0-48,0-1 1,25-24-1,-25 25-15,0 0 16</inkml:trace>
  <inkml:trace contextRef="#ctx0" brushRef="#br1" timeOffset="627200.0465">15304 13146 0,'50'0'63,"0"0"-63,-25 0 15,-1 0-15,1 0 16,-25-24-16,25-1 15,0 25 48,0 0-47,-1 0-1,1 0 1,0 0-1,0 0 1,0 0 93,-1 0-93,1 0 0</inkml:trace>
  <inkml:trace contextRef="#ctx0" brushRef="#br1" timeOffset="629496.4148">15726 13295 0,'25'0'235,"0"0"-173,0 0-15,-1 0-31,1 0 15,0 0 109,-25 25-77,0 0 31,0 0-79,0 0 32,0-1 47,0 1-47,-25-25-47,0 0 94,1 0-94,24 25 31,-25-25-31,25 25 15,0 0 1,25-25 281,-1 0-281,1 0-1,0 0 1,0 0-1,0 0-15,-1 0 94</inkml:trace>
  <inkml:trace contextRef="#ctx0" brushRef="#br1" timeOffset="631648.613">16594 13295 0,'-24'0'79,"24"-24"-64,-25 24 1,0 0 156,0 0-141,25 24-15,0 1-1,-25-25 1,25 25-1,0 0 64,0 0-48,0-1 63,0 1-79,0 0 1,25-25-16,0 0 78,0 0-78,0 0 16,-1 0-1,1 0 16,0 0-15,0-25 0,-25 0 15</inkml:trace>
  <inkml:trace contextRef="#ctx0" brushRef="#br1" timeOffset="634192.7719">16892 13271 0,'0'24'234,"0"1"-187,-25-25-47,25 25 47,0 0-31,0 0 30,0-1-14,0 1-17,0 0 1,0 0 140,25-25-140,25 0-1,-26 0 1,1 0 93,-25-25-77,0 0-17,25 0 1,-25 1 46,0-1-46,0 0-16,0 0 16,0 0-1,0 1 1,-25-1 62,0 25 281,1 0-343,24 25-16</inkml:trace>
  <inkml:trace contextRef="#ctx0" brushRef="#br1" timeOffset="636512.0701">17363 13271 0,'-25'0'250,"1"0"-250,-1 0 47,0 0-16,0 0-15,0 0 15,25 24 0,0 1 173,0 0-173,0 0-16,25-25 204,0 0-203,0 0-1,0 0 79,-1 0-78,1 0-1,0 0 1,-25 25 31,25-25-16,-25 24-15,0 1 124,0 0-124,-25-25 0,25 25-1,-25-25 1,0 0 0,1 0-1,-1 0 1,0 0 31,0 0 62</inkml:trace>
  <inkml:trace contextRef="#ctx0" brushRef="#br1" timeOffset="638432.5792">17810 13221 0,'-25'0'63,"0"0"-48,-24 0 17,49 25-17,-50 0 32,25-25-47,25 24 16,-25-24-1,25 25 32,-24 0-31,24 0 31,0 0-32,0-1 17,0 1-1,0 0 16,49 0-32,-24-25 1,-25 25 0,25-25-1,24 0 17,-24 0-17,0 0 1,0 0 15,-25-25 0,25 0 1,-25 0 14,-25-24 48,-74 24 0,99 50-94,0-1 16,-25-24-1,0 0 1,25 25-16,0 0 47,0 0-32,25-25 220</inkml:trace>
  <inkml:trace contextRef="#ctx0" brushRef="#br1" timeOffset="640328.0459">18008 13271 0,'0'24'78,"-25"-24"-62,1 0-16,24 25 31,0 0 0,0 0 1,0 0-1,0-1-16,0 1 17,0 0-17,0 0 17,0 0-17,24-25 16,1 0-15,0 0 0,0 0-1,0 0 1,-1 0 0,1 0-1,0 0 16,-25-25-15,25 25 0,-25-25-1,25 25-15,-1-50 16,1 26-16,0-1 16,0-25-1,-25 25 141,0 1-140,-25 24 0,25-25-1,-25 25 17,0 0-1,1 0-31,-1 0 15,0 0 95,0 0-63,0 0-32,25 25-15,-24-25 63,-1 0-32,25 24-15,-25-24-16,0 25 15,0-25 17,1 0-17,24 25 1</inkml:trace>
  <inkml:trace contextRef="#ctx0" brushRef="#br1" timeOffset="642160.0114">15503 13767 0,'25'0'0,"0"0"31,-1 0-31,1 0 16,74 0-1,75 0 32,-124 0-47,-1 0 16,1 0-16,247 0 62,-222 0-62,-1 0 31,26 0-15,24 0 0,24 0-1,-123 0 1,25 0 0,-25 0-1,-1 0-15,1 0 16,0 0-16,0 0 0,0 0 15,74 0 1,0 0 0,-49 0-1,-1 0 1,1 0 0,99 0 30,-124 0-30,-1 0 0,1 0-1,0 0-15,0 0 16,0 0-16,-1 0 16,1 0-1,74 0 32,-49 0-47,24 0 31,-49 0-15,0 0-16,0 0 31,0 0 16,-50 0 187,0 0-218</inkml:trace>
  <inkml:trace contextRef="#ctx0" brushRef="#br1" timeOffset="644192.1692">16694 14039 0,'-25'0'203,"0"0"-187,0 0 31,25-24-47,-25 24 156,1 0-156,-1 0 62,25 24-15,-25-24-47,25 25 94,0 0-78,0 0 15,0 0 63,0-1-16,0 1-63,0 0 32,25-25 16,0 0-48,-1 0 1,1 0 0,0 0 15,0 0 78,0 0-93</inkml:trace>
  <inkml:trace contextRef="#ctx0" brushRef="#br1" timeOffset="645968.6071">16842 14039 0,'0'25'297,"0"0"-297,0 0 31,0 0 16,25-25 15,0 0-46,0 0 0,0 0-1,-1 0 1,1 0-1,0 0 1,0 0 0,0 0 15,-1 0 16,-24-25 0,0 0-16,0 0-15,0 0-1,0 1 32,-24 24-31,24-25-1,-25 25 1,25-25-16,-25 25 16,0 0-1,0 0 63,1 0-46,-1 0-17,0 0 1,0 0-16,25 25 15,-25-25 1</inkml:trace>
  <inkml:trace contextRef="#ctx0" brushRef="#br1" timeOffset="647999.7863">17363 13940 0,'-25'0'141,"1"0"-125,-1 0-1,0 0 1,0 0-1,25 25 173,0 0-141,25-25 93,0 0-108,0 0-32,-1 0 31,1 0-15,-25 25-16,0-1 78,0 1-16,0 0 16,0 0-62,-25-25 93,25 25-77,-24-25 77,-1 0-93,0 0 77,0 0-46</inkml:trace>
  <inkml:trace contextRef="#ctx0" brushRef="#br1" timeOffset="649280.1727">17636 13915 0,'-25'25'109,"1"0"-93,-1-25-16,0 25 16,0 0-1,25-1 1,-25-24 15,25 25-15,0 0 15,-25-25-15,1 0-1,48 0 142,1 0-142,0 0 1,0 0 15,0 0-15,0 0-1,-1 0 1,1 0 0,0 0-1</inkml:trace>
  <inkml:trace contextRef="#ctx0" brushRef="#br1" timeOffset="650240.1035">17636 13990 0,'0'25'93,"0"-1"-77,0 1 0,0 0-1,0 0 16,0 0-15,0-1 125,0 1-110,0 0 0</inkml:trace>
  <inkml:trace contextRef="#ctx0" brushRef="#br1" timeOffset="652080.6518">17859 13965 0,'-24'0'93,"-1"0"-77,0 0 0,0 0 31,25 25 109,0 0-141,0-1-15,0 1 16,0 0 31,0 0 0,0 0-32,0-1 64,25-24 14,0 0-46,0 0 0,-1 0 94,-24-24-126,0-1-15,0 0 32,25 25-32,-25-25 15,0 0 32,0 1 31,0-1 78,-25 25-140</inkml:trace>
  <inkml:trace contextRef="#ctx0" brushRef="#br1" timeOffset="653743.5925">18008 13891 0,'-25'0'78,"1"0"-62,24 24-1,0 1 32,0 0 31,24-25-15,1 0-1,0 0-15,0 0 0,0 0-16,-1 0 0,-24-25 126,0 0-126,0 1-15,0-1 30,-24 25 33,-1 0-17,0 0-31,0 0-15,0 0 250</inkml:trace>
  <inkml:trace contextRef="#ctx0" brushRef="#br1" timeOffset="658352.4086">18380 12948 0,'-25'0'47,"25"-25"-16,-24 25-31,-1 0 15,0-25 1,0 1 0,0 24-1,1-25-15,-1 25 16,-25-25 0,25-25-1,-49 50 1,24-24-1,-49-1 17,74 0-32,1 25 15,-1 0 1,0 0 0,0 0-1,0 0 1,1 0-1,-76 0 1,51 0 0,-1 0-1,25 0 1,0 0-16,1 0 47,-1 0-47,0 0 15,-49 0 1,-1 0 0,-24 0 15,-50 0-15,50 25-1,49-25 1,26 0-1,-1 0 1,0 0-16,0 0 16,0 0-1,1 0 1,-1 0 0,0 0-1,0 0 32,0 0-31,1 0-1,-1 0 1,0 0-16,0 0 16,-24 0-16,24 0 0,0 0 15,0 0 1,-25 0-1,26 0 1,-1 0 0,0 0-1,0 0 126,0 0-141,1 0 16,-1 0-1,0 0 1,0 0-1,0 0 1,1 0 0,-1 0-1,0 0 1,-25 0-16,-74 0 31,50 0-31,-25 0 16,-75-25-1,50 0 1,50 0 0,24 1-1,0 24 1,26 0 0,-1 0-16,0 0 15,0 0 1,0 0-16,-24 0 15,-1 0 1,25 0-16,-24 0 16,-1 0-1,25 0 1,1 0 15,-26 0-15,0 0-16,1 0 15,24 0-15,-49 0 16,24 0 0,25 0-16,-24 0 15,-1 0 1,25 24-16,0-24 16,-24 0-1,-26 50 1,1-50-1,-50 25 1,25 0 0,24-1-1,26-24 1,24 25 0,0-25-1,0 0-15,0 25 0,1-25 16,-26 25-1,-24 24 1,-1 1 0,50-25-1,1 0 1,-1-1 0,0-24-1,0 25-15,0-25 16,25 25-16,-24 0 15,24 0 1,-25 24-16,0 1 16,0 0 15,0 24-15,25-24-1,0-1 1,0-24-1,0 0-15,0 0 16,0-1-16,0 1 16,0 0-16,0 0 15,0 0-15,0-1 16,25 26-16,25 24 16,-1-24-1,26 0 1,-1-1-1,1-24 17,-1 0-32,50 24 31,-25 1-15,50 0-1,-99-1-15,98 26 16,-48-1-16,-51-49 15,75 25 1,-24-26 0,-51-24-1,1 0 1,49 0 0,0 0-1,25 0 1,25 50-1,25 0 17,-50-50-32,74 49 15,-74-49-15,-25 25 16,75-25 0,-50 0-1,-50 0 1,1 0-1,-1 0 1,-24 0 0,24 0-1,-24 0-15,0 0 16,98 0 0,-73 0-16,49 0 15,-25 0 1,174 0-1,-149-25-15,-25 0 16,0 25 0,1-24-1,-51-1 1,50 0 0,-24 25-1,49-25 1,-50 25-16,-24-25 15,-1 25-15,1 0 16,0-24-16,49-1 16,-25 25-1,-49 0 1,-25-25 0,25 0-1,0 0 16,0-24-15,-25 24 0,24 0-1,-24-25 1,0 26-16,25-1 16,-25 0-16,0 0 0,0-24 15,25-26 1,0-24-1,-25 49 1,25-24 0,-25 24-1,0-74 1,24-49 15,1 74-31,0-1 16,-25 51-16,0 24 328,-25 25-312,-248-75 15,224 51-16,24 24 1,-25-25 0,25 25 15,25-25-15,-24 25-1,-1-25 1</inkml:trace>
  <inkml:trace contextRef="#ctx0" brushRef="#br1" timeOffset="663168.2753">14610 14486 0,'-25'0'31,"25"25"-31,-25-25 16,1 0 0,-1 74-1,-25-24 1,1-1 0,-26 1-1,-24 24 1,-50 1-1,124-26 1,-49-49-16,49 25 16,0-25-16,0 25 15,1-25 79,-1 0-94,0 0 16,-49 0-1,-100 0 1,100 0-16,-1 0 16,1 0-16,-25 0 15,49 0-15,-74 25 16,49 0-1,-24 24 1,0 1 0,-25-1-1,0-24 1,25 0 0,49-25-1,25 25 16,1-25-15,-1 0 0,-25 25-1,1-1 1,24-24 0,-50 50-1,1-50 1,24 50-1,1-50 1,24 25 0,0-25-1,0 24-15,25 1 16,-49-25 0,24 25-1,-25 0-15,1 24 16,-1-49-1,-24 50 1,24 0 0,25-26-1,0-24 1,25 25 0,-24 0-1,-1-25-15,25 25 16,-25-25-16,25 25 15,-25-25-15,0 24 16,-49 26 0,0 24 15,-1-49-15,1 0-1,-26 0 1,1 0-1,-25-25 1,-99 0 0,124 0-16,-149-50 15,149 25 1,49 25-16,-25 0 16,51 0-1,-1 0 32,0 0-31,-49 0-1,24 0 1,-24 0-16,24 0 16,-24 0-16,-26 0 0,1 0 15,-99 0 1,74 0-1,24 0 1,51 0 0,24 0-1,-74 0 1,0 50 0,-25-25-1,-50-1 16,100 1-15,24-25 0,0 0-1,-24 0 1,-25 0 0,24 25-1,-24 0 1,49-25-1,-24 0 1,49 25 0,0-1-1,1-24-15,24 25 16,-25-25 0,0 0 62,0 0-78,0 25 15,1-25 1,-26 25-16,0-25 16,-49 0-16,0 0 15,0 0-15,0 0 16,-1 0-16,1 0 15,74 0 1,0 0 78,1 0-79,-125 0 17,99 0-17,25 0 1,1 0 46,-1 0-15,0 0-47,0 0 16,25 25 62,-25-25-62,1 0-1,-1 0 1,25 24-16,0 1 16,-25-25-1,0 0-15,-24 0 16,49 25-1,-25-25-15</inkml:trace>
  <inkml:trace contextRef="#ctx0" brushRef="#br1" timeOffset="666456.0844">6325 16346 0,'-25'0'156,"1"0"-156,-1 0 16,0 0 93,0 0-62,0 0 63,25 25-95,-24-25 1,24 25 0,-25-25-16,0 0 15,25 25 1,-25-25-1,25 25-15,25-25 375,0 0-359,0 0 0,-1 0-1,1 0 1,0 0 0,0 0-1,0 0 1,-1 0-16,1 0 15,-25-25-15,0 0 282,0 0-251,0-25-15,-25 50-1,25-24-15,-24-1 16,-1 0-1,25 0 1,0 0 0,-25 25-1,25-24 1,-25 24 156,0 24-157,1 1 1,24 0-16,0 0 16,-50 24-1,25-24 1,25 0 0,0 0 327</inkml:trace>
  <inkml:trace contextRef="#ctx0" brushRef="#br1" timeOffset="671480.3706">7119 17413 0,'0'25'47,"0"-1"0,0 1-32,0 0 1,0 0-16,0 0 16,25 0-1,-25-1 1,0 1-1,0 0 79,0 0-78,0 0 93,0-1-93,0 1-16,0 0 15,0 0 1,0 0 15,0-1-31</inkml:trace>
  <inkml:trace contextRef="#ctx0" brushRef="#br1" timeOffset="673057.6892">6921 17462 0,'24'0'156,"1"0"-140,25-24-16,-25-1 15,-1 25-15,1 0 31,0 0 16,0 0-31,0 0 0,-1 0-1,1 0-15,50 0 31,-51 0-31,1 0 16,0 0 0,-25 25 202,0-1-202,0 1-16,0 0 16,0 0-16</inkml:trace>
  <inkml:trace contextRef="#ctx0" brushRef="#br1" timeOffset="675416.3017">7317 17711 0,'0'-25'203,"0"0"-171,25 0-17,0 25 1,0 0 31,0 0-16,-1 0 0,-24 25-15,0 0 31,0 0-16,0-1 0,0 1-15,0 0 31,0 0 0,-24-25-47,24 25 15,0-1 1,0 1 156,0 0-157,-25-25-15,0 0 16,50 0 187,0 0-187,-1 0 15,-24-25-31,25 25 62,0 0-62,0 0 141,0 0-78</inkml:trace>
  <inkml:trace contextRef="#ctx0" brushRef="#br1" timeOffset="675992.456">7813 17909 0,'0'-25'250</inkml:trace>
  <inkml:trace contextRef="#ctx0" brushRef="#br1" timeOffset="677688.3766">8136 17711 0,'0'-25'0,"-25"25"15,25-25 1,-25 25 15,25-25-15,-24 25 15,-1-25 16,25 1-31,-25 24 15,0 0 16,25 24-47,-25-24 15,25 25 1,0 0 15,0 0-15,0 0 0,-25-25-1,25 24-15,-24-24 16,24 25-16,0 0 15,0 0 79,0 0-63,24-25-31,-24 24 32,25-24-17,0 25 1,-25 0 0,25-25-1,25 25 1,-1-25-1,26-25 1,-51 0 0,1 0-1</inkml:trace>
  <inkml:trace contextRef="#ctx0" brushRef="#br1" timeOffset="679208.5138">8384 17711 0,'-25'0'31,"25"24"0,0 1-15,0 0 62,0 0-31,0 0-47,0-1 62,25-24-15,0 0-47,0 0 63,-1 0-32,-24-24-16,0-1 1,0 0 15,0 0 16,0 0-16,0 1-15,-24 24 15,24-25-15,-25 25-16,0 0 31,0 0 141,0 0-156,1 0-1,-1 0 1,50 0 78,-1 0-79,1 0 1</inkml:trace>
  <inkml:trace contextRef="#ctx0" brushRef="#br1" timeOffset="680791.6714">8731 17611 0,'-25'0'110,"1"0"-79,-1 0 0,0 0-15,0 25 93,25 0-77,0 0 14,25-25 1,0 0-31,0 0 15,-25 25-15,24-25-1,-24 24 1,0 1 93,0 0-93,0 0 62,0 0-78,-24-25 94</inkml:trace>
  <inkml:trace contextRef="#ctx0" brushRef="#br1" timeOffset="682432.0547">9227 17512 0,'-24'0'15,"-1"0"17,0 0-17,0 0 1,0 0 0,25 25-1,-24-25 1,24 25-1,-25-25 1,0 0 0,25 25-16,0-1 93,0 1-77,0 0-16,-25-25 16,25 25-1,0 0-15,0-1 16,0 1-16,0 0 16,25-25 30,0 0-30,-25 25 0,25-25-1,-1 0 95,-24-25-79,0 0 0,0 0 16,0 1-31,-24 24 31,-1 0 234,0 0-266,0 0 1,0 0 0</inkml:trace>
  <inkml:trace contextRef="#ctx0" brushRef="#br1" timeOffset="684344.3945">9327 17537 0,'0'25'47,"0"0"16,0-1-48,0 1 16,-25 50 16,25-51-15,0 1-17,25-25 48,-1 0-32,1 0 0,0 0 16,-25-25-31,25 25-16,-25-24 15,0-26 1,0 25 0,0 0-1,-25 25 126,25-24-126,-25 24-15,0 0 94</inkml:trace>
  <inkml:trace contextRef="#ctx0" brushRef="#br1" timeOffset="686304.8677">8086 18107 0,'25'0'94,"0"0"-79,0 0 1,0 0-16,74 0 16,-25 0-1,25 0 1,-24-24 15,-50-1-31,24 25 16,1 0-16,-25 0 0,-1 0 15,51 0 1,-1 0 0,-49 0-1,25 0 1,-26 0 0,1 0-1,25 0 1,-25 0-1,0 0 17,-1 0-32,1 0 15,0 0 1,0 0 0,0 0-1,-1 0 1,26 0-1,0 0 1,-1 0 0,-24 0-1,0 0 17,0 0-17,-1 0 16,1 0-31,0 0 16,-50 0 250</inkml:trace>
  <inkml:trace contextRef="#ctx0" brushRef="#br1" timeOffset="688240.5334">8483 18405 0,'-25'0'62,"25"-25"17,-24 25-79,-1 0 62,0 0-46,0 0 109,25 25-110,0 0 1,0 0 0,0-1 15,0 1-16,0 0 1,0 0 15,0 0 1,25-25 186,0 0-202,0 0 0,-1 0-1,1 0 1,0 0-16,25 0 15,-26 0 1</inkml:trace>
  <inkml:trace contextRef="#ctx0" brushRef="#br1" timeOffset="689472.6139">8607 18430 0,'0'25'47,"0"-1"0,0 1-47,0 0 31,0 0 0,25-25-15,0 25-1,-25 0 1,25-25 0,-1 0-1,26 0 17,-25 0-17,0 0 1,-1-25-1,1 25 1,-25-25 78,0 0-63,-25 25 0,1-25-15,-1 0 0,0 25-1,0-24 1,0 24 62,1 0-16</inkml:trace>
  <inkml:trace contextRef="#ctx0" brushRef="#br1" timeOffset="691160.0807">9103 18380 0,'-24'0'94,"-1"0"-63,0 0-15,25 25 109,0 0-63,0 0-31,0-1 1,0 1-17,25-25 48,0 0-32,-1 0-15,1 0 77,-25 25-93,25-25 16,0 0 0,-25 25 77,0 0-77,0 0 0,-25-1-1,0-24 1,25 25-1,-25-25 32,1 0-15,-1 0-17,0 0 16</inkml:trace>
  <inkml:trace contextRef="#ctx0" brushRef="#br1" timeOffset="692520.1597">9525 18355 0,'-25'25'63,"25"0"-48,-25 25 1,1-50-16,48 0 203,1 0-203,0 0 31,0 0-15,0 0-16,-1 0 16,1 0-16</inkml:trace>
  <inkml:trace contextRef="#ctx0" brushRef="#br1" timeOffset="693320.3643">9599 18306 0,'0'25'32,"0"-1"15,25-24-32,-25 25 1,0 0-1,0 0 1,25 0-16,-25 24 16,0-24-1,0 0 1,25-25 109,-25 25-94,0 0-31</inkml:trace>
  <inkml:trace contextRef="#ctx0" brushRef="#br1" timeOffset="695223.8331">9847 18331 0,'-24'0'141,"24"24"-110,0 1-15,-25-25-1,25 25 1,0 0 0,0 0 46,0-1-46,0 1 31,25-25-1,-25 25-30,24-25 0,-24 25-16,25-25 47,0 0-16,0 0 16,0 0 15,-1 0-62,-24-25 31,0 0-15,0 0 78,-24 25-79,24-24-15,0-1 32,-25 25-32,25-25 31,0 0 63,-25 25-94</inkml:trace>
  <inkml:trace contextRef="#ctx0" brushRef="#br1" timeOffset="696808.2245">10046 18008 0</inkml:trace>
  <inkml:trace contextRef="#ctx0" brushRef="#br1" timeOffset="698792.6119">10641 17785 0,'0'-25'93,"-25"25"-30,1 0-48,-1 0 1,0 0 15,25 25 32,-25-25-48,25 25-15,-25-25 16,25 25 15,0-1-15,0 1 31,0 0-47,0 0 31,25-25 0,0 0 1,0 0-17,0 0 1,-1 0-1,1 0 64,0 0-48,0 0-16,-25 25 1,0-1 15,0 1-31,25-25 16,-25 25 0,0 0-1,0 0 1,0-1-1,-25 1 1,0-25 31,0 0-31,0 0 30,50 0 220</inkml:trace>
  <inkml:trace contextRef="#ctx0" brushRef="#br1" timeOffset="700600.6159">10864 17934 0,'25'0'31,"0"0"-16,0 0 17,0 0 30,-1 0-46,-24-25 78,0 0-63,0 0 0,-24 25 32,-1 0-32,0 0 0,0 0 47,25 25-62,-25-25-16,25 25 15,-24-25 1,24 25 0,0 0-16,0-1 31,0 1 0,0 0 0,0 0-15,24-25 47,1 0-63,0 0 15,0 0 1,0 0 15</inkml:trace>
  <inkml:trace contextRef="#ctx0" brushRef="#br1" timeOffset="702656.365">11187 17859 0,'0'25'16,"0"0"15,0 0-16,0 0-15,0-1 16,0 1 0,0 0-1,0 0 1,25-25 0,-25 25-16,0-1 15,0-48 235,0-1-234,0 0-1,0 0 1,0 0 0,0 1-1,0-1-15,0 0 16,25 25 31,-25-25-32,24 25 1,1 0 0,0 0-1,0 0 1,0 0 0,-1 0-1,1 0 1,-25 25 62,0 0-62,25-25-1,-25 25-15,0-1 16,0 1-1,25-25 1,-25 25 0,0 0-1,0 0 1</inkml:trace>
  <inkml:trace contextRef="#ctx0" brushRef="#br1" timeOffset="703912.6742">11733 17711 0,'0'49'47,"0"-24"-31,0 0-1,-25 0 1,25-1-1,-25-24 1,25 25 0,0 25 15,0-25-15,0-1-16,25-24 187,0 0-171,-1 0-1,1 0 1,0 0 0,0 0-1,0 0 48</inkml:trace>
  <inkml:trace contextRef="#ctx0" brushRef="#br1" timeOffset="704583.8396">11832 17884 0,'0'25'15,"0"0"1,0 0-16,0-1 15,0 26 1,0-25 0,0 0 15,0-1-31,0 1 47</inkml:trace>
  <inkml:trace contextRef="#ctx0" brushRef="#br1" timeOffset="705912.168">12080 17909 0,'-25'0'0,"0"0"47,25 25-31,0 0 15,-25-25-31,25 24 15,0 1-15,0 0 32,0 0-17,0 0 17,0-1-17,25-24 32,0 0-31,0 0-1,0 0 1,-1 0 15,1 0 47,-25-24-78,25 24 32,-25-25-17,0 0 16,0 0 16,0 0-47,0 1 32,0-1-17,0 0 16,-25 25 1,0 0-17,1 0 1,-1 0 46</inkml:trace>
  <inkml:trace contextRef="#ctx0" brushRef="#br1" timeOffset="707064.4512">12477 17611 0,'0'25'16,"0"0"0,0 0-1,0 0 1,0-1 0,0 51-1,0-26 1,0 1-1,0 0 1,0-26 0</inkml:trace>
  <inkml:trace contextRef="#ctx0" brushRef="#br1" timeOffset="708007.7139">12452 17835 0,'0'0'0,"50"0"0,-26 0 16,1 0-1,0 0 1,0 0 0,0 0-1</inkml:trace>
  <inkml:trace contextRef="#ctx0" brushRef="#br1" timeOffset="709585.4489">12998 17537 0,'24'0'47,"-24"25"-32,25-25 1,-25 25-16,0 24 16,0 1-1,25-25 1,-25 24-1,0-24 110,0 0-109,25-25-16,-25 25 16,0-1-1,0 1 1,25-25 15</inkml:trace>
  <inkml:trace contextRef="#ctx0" brushRef="#br1" timeOffset="710456.4317">12898 17661 0,'0'0'16,"50"0"-16,-25 0 0,24 0 16,1 0-1,-25 0 1,0 0 62,-1 0-78,1 0 16,0 0-1,0 0-15,0 0 16,0 0-1</inkml:trace>
  <inkml:trace contextRef="#ctx0" brushRef="#br1" timeOffset="712304.1851">13419 17859 0,'0'-24'31,"0"-1"-15,0 0 46,25 25-30,0 0-1,0 0 0,0 0 0,-1 0 1,1 0 15,-25 25-32,0 0 16,0-1-15,0 1 0,0 0-1,0 0 1,-25-25 0,25 25-16,-24-25 62,-1 24-62,0 1 16,25 0 15,25-25 110,0 0-126,-1 0 1,1 0-1,0 0 1,0 0-16</inkml:trace>
  <inkml:trace contextRef="#ctx0" brushRef="#br1" timeOffset="715064.5058">14213 17611 0,'0'-24'93,"-25"24"-15,0 0-62,1 0 15,24 24 16,-25-24-31,25 25-1,0 0 17,-25-25-32,25 25 47,0 0-1,25-25 48,0 0-78,-1 0-1,1 0 1,0 0 0,0 0-1,-25 24-15,25-24 16,-25 25 15,24-25-15,-24 25-1,0 0-15,0 0 125,0-1-109,-24-24 78,-1 0-79,0 0 1</inkml:trace>
  <inkml:trace contextRef="#ctx0" brushRef="#br1" timeOffset="716856.9474">14511 17735 0,'25'0'47,"-1"0"-16,1 0 0,-25-24 126,0-1-142,0 0 1,0 0 0,0 0-1,-25 25 141,1 0-124,-1 0-17,25 25 17,-25-25-32,25 25 15,-25-25 1,25 25-1,0 0 17,0-1-17,-25 1 1,25 0 0,0 0-1,0 0 1,0-1 15,25-24 32,0 0-48,0 0 16,0 0-15,24 0 15,-24 0 16,0 0-31,0 0-1</inkml:trace>
  <inkml:trace contextRef="#ctx0" brushRef="#br1" timeOffset="718624.4274">14784 17587 0,'24'0'93,"-24"24"-77,0 1-16,0 0 31,0 0-31,0 0 16,0-1 0,25-24 15,0 25-16,-25 0 64,0 0-64,0 0-15,0-1 31,0-48 204,0-1-235,0 0 15,0 0 1,0 0 15,0 1 1,0-1-1,25 25-16,-25-25 1,25 25 0,-1-50-1,1 50 63,-25 25-46,25-25-32,-25 25 31,0 0-15,25-25-1,-25 25 1,0-1-16,0 1 15,0 0 32,0 0-31,0 0 0,0-1 15,0 1-16</inkml:trace>
  <inkml:trace contextRef="#ctx0" brushRef="#br1" timeOffset="721032.2321">15503 17587 0,'-25'0'94,"0"0"-79,1 0 1,-1 24 15,25 1-31,-25-25 16,0 25 0,25 0-1,-25 0 1,25-1 15,0 1-15,0 0 15,0 0-15,0 0-1,0-1 1,0 1 31,25-25-16,-25 25-31,25-25 16,0 0-1,0 0 1,-1 0-1,1 0-15,0 0 32,0 0 30,0 0-46,-1 0-16,-24-25 31,25 25-15,-25-25-16,0 1 15,0-1 110,-25 25-93,1 0-17,-1 0 16,0 0-15,0 0 78,0 0-94,25 25 172,0-1-157,0 1 126,0 0-125</inkml:trace>
  <inkml:trace contextRef="#ctx0" brushRef="#br1" timeOffset="722712.4997">15801 17661 0,'0'25'93,"0"0"-77,0-1 31,24-24-32,-24 25 1,25-25 31,-25 25-31,25-25-1,0 0 1,0 0 15,-1 0 63,1 0-63,0 0-31,-25-25 31,0 0-15,0 1 0,0-1-16,0 0 15,0 0 1,0 0 15,0 1-15,0-1-1,0 0 1,-25 25 78,0 0-79,1 0 17,-1 0-1,0 25-16,25 0 17,0-1-17,-25-24 1,25 25 15,0 0 63,-25-25-94,25 25 16,0 0-1,-24-25 16,-1 0 16</inkml:trace>
  <inkml:trace contextRef="#ctx0" brushRef="#br1" timeOffset="724072.8347">16396 17711 0,'50'0'93,"-26"0"-93,26 0 16,0 0-16,-1 0 16,-24 0-1,0 0 1</inkml:trace>
  <inkml:trace contextRef="#ctx0" brushRef="#br1" timeOffset="725280.1342">16396 17884 0,'25'0'0,"0"0"47,-1 0-31,26 0-1,-25 0 1,24 0-1,1 0-15,-25 0 16,0 0 0,24 0 15</inkml:trace>
  <inkml:trace contextRef="#ctx0" brushRef="#br1" timeOffset="727192.6051">16966 17785 0,'25'0'125,"0"0"-125,-25-25 32,25 0-1,-25 1-15,0-1-1,25 0 1,-25 0-1,0 0 95,0 1-95,24 24 204,-24 24-203,0 1-1,0 0 1,25-25-16,-25 25 16,0 0-16,0-1 15,25 26 32,-25 24 0,0-49 172,0 0-188,0 0-31</inkml:trace>
  <inkml:trace contextRef="#ctx0" brushRef="#br1" timeOffset="729320.4876">17289 17785 0,'0'-25'125,"0"0"-110,0 1 1,0-1-16,0 0 31,25 25-31,-1 0 63,-24-25-48,25 25 1,0 0 0,0 0-1,0 0 1,-1 0 31,-24 25 171,-24-25-218,24 25 16,-25 0 0,0-25-1,0 24 1,25 1 0,0 0-1,0 0 16,-25-25-31,1 25 16,24-1 0,-25-24-1,25 25 1,0 0 0,-25 0-1,50-25 235,0 0-234,-1 0-1,1 0 1,0 0 15,0 0 16,0 0-31,-1 0 31,-24-25 203,25 25-235</inkml:trace>
  <inkml:trace contextRef="#ctx0" brushRef="#br1" timeOffset="730872.3113">17587 17711 0,'0'24'78,"-25"-24"-78,25 25 16,0 0-1,0 0 1,0 0-1,0-1 1,0 1 47,0 0-32,25-25-16,-1 0 1,1 0 0,0 0-1,0 0 1,0 0 0,-1 0 46,-24-25-31,25 25-15,0-25 15,-25 1-15,0-1 15,0 0-31,0 0 31,0 0 1,0 1-17,0-1 32,-25 25-16,0 0-15,1 0-16,-1 0 31,0 0-15,0 0-1,0 0-15,1 0 32,24 25-17,-25-25-15,25 24 63</inkml:trace>
  <inkml:trace contextRef="#ctx0" brushRef="#br1" timeOffset="733143.9099">17983 17661 0,'-24'0'0,"24"25"31,0 0 16,-25-25-31,25 24 15,0 1-31,0 0 31,0 0 32,0 0-32,0-1 0,25-24 16,-25 25-47,24 0 32,1-25-17,0 0 1,0 0-1,0 0 64,-1 0-64,1 0 1,-25-25 15,0 0-15,0 1-1,0-1 1,0 0 0,0 0-1,0 0 1,0 1-1,-25 24 110,1 0-109,-1 0 0,0-25-1</inkml:trace>
  <inkml:trace contextRef="#ctx0" brushRef="#br1" timeOffset="734368.7249">18331 17537 0,'0'25'78,"0"0"-62,0-1 0,49 100 46,-49-99 63,0 0-125,0 25 47,0-26 94,0 1-126</inkml:trace>
  <inkml:trace contextRef="#ctx0" brushRef="#br1" timeOffset="736088.1631">18331 17587 0,'0'0'0,"24"0"0,1 0 16,-25 24-1,25-24 1,0 25-1,0 0 1,-1 0 0,1 0-1,0-25 17,0 0-32,-25 24 31,25 1-16,-25 0 1,25-25 0,-25 25 62,24-25-78,1 0 78,-25 25-78,0-50 281,0 0-265,0 0-16,0 0 15,0 1 1,0-1 0,0 0-1,0 0 1,0 0 0,0 1-1,0-1 1,0 0 93,0 0-93,0 0-1</inkml:trace>
  <inkml:trace contextRef="#ctx0" brushRef="#br1" timeOffset="742208.5175">12278 17661 0,'0'-25'31,"0"0"32,-24 25-48,24-24 1,-25 24-16,25-25 15,-25 0 1,0 25 47,0 0-63,0 0 15,1-25 1,-1 25-1,-50-25 1,26 25-16,-75-25 16,49 1-16,51 24 15,-1 0 63,0 0-62,0 0 0,-24 0-16,24 0 15,-25-25-15,1 0 16,-26 25 0,1-25-1,49 25-15,-25 0 16,-24-25-1,-1 25 1,51 0 0,-26-24-1,-24-1 1,-1 25 0,-49 0-1,75 0-15,-51 0 16,51 0-1,24 0-15,0 0 47,0 0-31,1 0 0,-1 0-1,0 0 1,-49 0-1,49 0 1,0 0-16,0 0 16,0 0-1,1 0 1,-1 0 0,-25 0-1,25 0 1,-24 0-1,-26 0 1,1 0 0,-1 0-1,26 0 17,24 0-32,0 0 15,0 0-15,-24 0 0,24 0 16,-49 0-1,24 0 1,0 0 0,1 0-1,-50 0 1,24 0 0,-24 0-1,49 0 1,1 0-1,24 0-15,-25 0 32,1 0-32,24 0 15,-99 0 1,0 0 0,74 0-1,25 25 1,1-25 31,24 24-47,-25-24 15,0 0 1,-49 0 0,24 25-1,0-25-15,1 0 16,24 0-1,25 25 1,-25-25-16,0 25 31,1 0-15,-1-25 0,25 24-1,-25 1 1,25 0-16,-25-25 15,0 25 1,25 0 0,-24-25-1,-1 0 32,25 25-47,0-1 16,-25 1-1,0-25 17,25 25-32,-25-25 15,25 25-15,0 0 16,-25-25 0,25 24-16,-24-24 15,24 25 1,-25-25-1,25 50 1,0-25 47,-25-25-32,25 24-31,0 1 15,0 0 1,-25 49 0,25-49-1,-25 25 1,25-25 0,0-1-1,0 1 1,0 0-1,0 0-15,25-25 16,-25 25-16,0-1 16,0 51-1,25-26 1,-25-24 0,50 25 15,-50-25-16,49 24 1,26 1 0,24 24-1,-49-74-15,-1 50 16,-24-50 0,0 25-16,0-25 15,-1 25 1,51-25-1,49 0 1,0 0 0,-75 0-1,-24 0 1,0 0 15,0 0 16,0 24-31,-1-24-1,26 0 1,-25 0 0,0 25-1,-1 0 1,1-25-1,25 25 1,-25-25 0,0 0-1,24 0-15,-24 25 16,49-25 0,-49 0-1,25 0-15,24 24 16,-49-24-16,0 25 15,49-25 1,25 25 0,1-25-1,48 0 1,1 0 0,-99 0-16,0 0 15,-1 0-15,-24 0 16,25 0-16,-26 0 31,1 0-31,0 0 31,0 0-15,0 0 0,-1 0-1,125 0 1,-25 0-1,-25 0 1,-49 0 0,0 0-1,-26 0 1,1 0-16,25-25 16,-25 25-1,-25-25-15,24 25 16,26 0 15,-25 0-15,0-24-16,24 24 31,1 0-15,24-25-1,-49 25-15,50-25 16,-51 0-16,1 25 15,25 0 1,-25-25 0,24 25-1,1 0 1,-1-24 0,26-1-1,-26 25 16,1 0-31,0-25 0,-1 0 16,-24 25 0,0-25-1,24 25 1,-24-24 0,-25-1-1,25 25 1,25-25-1,-26 0 1,1 25-16,0 0 16,-25-25-1,25 0 1,-25 1 15,25 24-15,0-25-1,-1-25 1,1 25 0,0-24-1,-25 24 1,0 0 31,0 0-32,0 1 1,0-1 0,25 25-16,0-25 15,-25-25 1,0 26 0,0-1-1,0 0 16,0 0-15,0 0 0,0 1-1,0-1 1,0 0 0,0 0-1,0 0 1,0 1-1,0-1 1,0 0 0,0 0 62,-25 25-63,25-25 1,-25 1 0,25-1-16,0 0 31,0 0-15,-25 25-16,0 0 187,25-25-187,-24 25 16,24-24-16,0-1 31</inkml:trace>
  <inkml:trace contextRef="#ctx0" brushRef="#br1" timeOffset="744824.297">21282 17165 0,'0'25'125,"0"-1"-109,0 1-1,0 0 1,0 0 0,0 0-1,0-1 1,0 1-16,0 0 16,25 0-16,-25 0 31,0 24-16,25 1 1,-25-25 0,0 0-1,0-1 48,0 1-32,0 0 0</inkml:trace>
  <inkml:trace contextRef="#ctx0" brushRef="#br1" timeOffset="745976.5808">20861 17214 0,'25'0'62,"-1"-24"-46,1 24-16,0 0 16,25-25-16,-26 25 15,51-25 1,-26 25 0,26-25-1,-50 25 1,-1 0-1,1-25-15,0 25 16,0 0 0,0 0-1,-1 0 1,1 0 0,25 0-1,-1 0 1,1 0-1,-50-24 1,25 24 0,0 0-1</inkml:trace>
  <inkml:trace contextRef="#ctx0" brushRef="#br1" timeOffset="748440.5752">21580 17487 0,'0'-25'172,"0"1"-157,0-1 1,0 0-1,0 0 17,25 25 61,-25-25-93,25 25 16,24 0 0,-24-24-1,0 24 63,0 0-31,0 0-31,-25 24 0,0 1 77,0 0-77,0 0 93,-25-25-93,25 25-16,-25-25 16,25 24-16,-25 1 15,25 0 16,-25-25-31,25 25 16,0 0 0,-25-25-1,1 0 17,24 25-17,0-1 1,-25-24-1,25 25 1,0 0 0,-25-25-1,25 50 1,-25-26 0,50-24 202,0 0-202,24 0 15,-24 0-15,0 0-1,0 0 1,0 0 0,0 0-1,-1 0 1,1 0 0,0 0-1,0 0 1,0 0-1</inkml:trace>
  <inkml:trace contextRef="#ctx0" brushRef="#br1" timeOffset="754976.6787">22175 17413 0,'0'25'172,"0"-1"-172,0 1 32,-24-25-32,24 25 78,-25-25-47,25 25-31,0 0 16,-25-25-1,25 25 1,-25-1-1,25 1 48,0 0-47,-25-25-1</inkml:trace>
  <inkml:trace contextRef="#ctx0" brushRef="#br1" timeOffset="756616.1263">22027 17487 0,'24'0'266,"1"0"-251,-25 25 1,25 0-16,-25 0 15,99 49 79,-74-74-47</inkml:trace>
  <inkml:trace contextRef="#ctx0" brushRef="#br1" timeOffset="777152.6003">22771 17314 0,'-25'0'78,"0"0"-62,-25 0 30,26 0-46,-1 0 32,0 0-17,25 24 32,0 1-16,0 25 1,-25-50-32,25 74 47,0-49-32,0 0 95,0 0-48,25-25-46,-25 25-1,25-25 32,0 0 16,-25 24-32,24-24-31,1 0 16,0 0 15,-25-24-16,25-1 1,25 0 15,-50 0 47,0 0-62,0 0 0,0 1-1,0-1 17,-25 0-32,25 0 46,-25 25-30,0 0 15</inkml:trace>
  <inkml:trace contextRef="#ctx0" brushRef="#br1" timeOffset="777864.8128">22969 17562 0,'0'25'16,"0"-1"62,0 1-62,0 0-1,0 25 1,0-26-16,0 1 16,0 25-16,0-1 15,0-24 1,25-25 171,-25-25-155,0 1-17</inkml:trace>
  <inkml:trace contextRef="#ctx0" brushRef="#br1" timeOffset="779248.2701">23217 17214 0,'0'25'125,"0"25"-109,-49-25-16,24 49 15,-25 0-15,1 26 16,24-51 0,-25-24-1,75-25 173,0 0-157,24 0-15,-24 0-1,25 0-15,-50-25 16,74 25-1,25-24 1,-49-1 0,-25 25-1,0-25 1,-1 25 0,1 0-1,-25-25 235</inkml:trace>
  <inkml:trace contextRef="#ctx0" brushRef="#br1" timeOffset="779898.0486">23341 17264 0,'0'25'31,"0"0"-15,25 24-1,0 50 1,0-49 0,-1 25-1,-24-26 1,0-24-1,25 0 1,0-25 0,-25-25 187,0 0-188</inkml:trace>
  <inkml:trace contextRef="#ctx0" brushRef="#br1" timeOffset="780824.8184">23614 17239 0,'25'25'31,"-25"0"-15,0 0-1,0-1 1,25-24-1,-1 25-15,-24 0 16,0 0 0,25 0-1,-25 24-15,0 1 32,0-25-32,0 0 156</inkml:trace>
  <inkml:trace contextRef="#ctx0" brushRef="#br1" timeOffset="783336.5186">24185 17338 0,'0'-24'0,"0"-1"16,0 0 15,-25 25 0,25-25-31,-25 0 16,0 25-1,25-24 17,-25 24-32,1 0 31,-1 0-16,0 0 32,0 0-31,25 24 15,0 1 0,0 0 63,0 0-78,0 0-1,0-1 1,25-24 0,-25 25-1,25-25 32,0 0-31,-1 0-1,1 0 64,-25-25-48,25 25-31,0-24 15,0-1 1,-25 50 172,0-1-173,24-24-15,-24 50 16,25 0-16,-25-26 15,25 26 1,-25-25 0</inkml:trace>
  <inkml:trace contextRef="#ctx0" brushRef="#br1" timeOffset="785344.0129">24656 17289 0,'25'0'672,"-1"0"-656,-24-25-1,25 25-15,0 0 16,0 0 0,0 0 62,-1 0-63,1 0 1</inkml:trace>
  <inkml:trace contextRef="#ctx0" brushRef="#br1" timeOffset="789520.4682">24606 17314 0,'0'24'656,"25"-24"-640,-25 25-1,0 0 1,0 0 0,0 0-1,0-1 1,25-24 171,0 0-171,-1 0 0,1 0-1,0 0 1,0 0-1,0 0 1,-1 0 0,1 0 62,0 0-63,0 0 1,-25 25 78,0 0-79,0 0 17,0 0 46,0 0-47,-25-25-31,25 24 16,-25-24-1,0 0 48,25 25-48,-24-25 1,-1 0 0,-25 0-16,25 25 15,1 0 1,-1-25 0,0 0-1,25-25 1</inkml:trace>
  <inkml:trace contextRef="#ctx0" brushRef="#br1" timeOffset="791248.7218">25350 17239 0,'-24'0'110,"24"25"-95,-25-25 1,25 25-1,-50 0 1,50-1 0,-25-24-1,25 25 17,-24-25-32,24 25 15,-25-25 48,25 25-48,-25 0 1,25-1 0,25-24 327,0 0-327,-1 0 0,1 0-1,0 0 1,0 0-1,0 0 1,-1 0 0,1 0 31,0 0-32,0 0 32</inkml:trace>
  <inkml:trace contextRef="#ctx0" brushRef="#br1" timeOffset="792104.3815">25350 17214 0,'0'50'78,"0"-25"-62,0 0-1,0-1-15,25-24 16,-25 25-16,0 0 15,25 0 1,-25 0 0,0-1-1,0 1 17,0 0 14,25-25-14,-25 25-32,0 0 15,0 0 1,-25-25 234,25-25-234</inkml:trace>
  <inkml:trace contextRef="#ctx0" brushRef="#br1" timeOffset="794291.749">25747 17264 0,'0'-25'78,"0"0"-62,-25 25 15,1 0-15,-26 0 15,25 0-15,0 0 15,1 0-15,-1 0-16,0 0 31,25 25 94,0 0-109,0 0 15,0 0 0,0-1 32,25-24-32,0 25-31,-25 0 47,24-25-32,1 0 17,0 0-17,0 0 16,0 0 16,-1 0-31,-24-25 0,25 0 15,0 1-31,-25-1 15,25-25 1,-25 75 156,0 0-156,0 0-1,0-1 1,0 1-1,0 0 1,0 0-16,0 0 16,0-1-1,0 1 1,0 0 0,0 0 93,25-25 157,-1 0-235,1 0-31,0 25 15</inkml:trace>
  <inkml:trace contextRef="#ctx0" brushRef="#br1" timeOffset="796017.1734">26119 17264 0,'-24'0'62,"-1"0"-46,25 25 15,0 0 16,-25-25-31,25 24 109,0 1-78,0 0-32,25-25 32,0 0-47,-25 25 16,24-25-1,1 0 1,0 0 15,0 0-15,0 0-16,-1 0 31,1 0-15,0-25 15,-25 0-31,0 0 16,0 1-1,0-1 126,-25 25-110,25-25-31,-25 25 31,1 0-15,-1 0-16,0 0 16,0 0 15,25 25 94,0 0-94,0-1-15</inkml:trace>
  <inkml:trace contextRef="#ctx0" brushRef="#br1" timeOffset="797920.1659">26169 17462 0,'-25'0'125,"0"0"-109,25 25-16,0 0 125,0 0-110,0 0 17,0 0-17,0-1 16,25-24 1,0 0-1,0 0-15,-25 25-1,25-25 1,-1 0 15,1 0-15,0 0 15,0 0-31,0 0 31,-1 0-15,-24-25-1,25 25 1,-25-24 0,0-1-1,0-25 48,-25 50 15,25-25-62,-24 0-1,-1 25 1,0 0-1,0 0 1,0 0 0,1 0 15,-1 0-15,0 0 30,0 0-30</inkml:trace>
  <inkml:trace contextRef="#ctx0" brushRef="#br1" timeOffset="799712.2749">26566 17289 0,'0'25'94,"0"-1"-79,0 1 1,25-25 0,-25 25-1,24-25 1,-24 25-16,0 0 62,0-1-46,25 1 0,-25 0 93,25-25-78,-25 25-31,0 0 16,0 0-1</inkml:trace>
  <inkml:trace contextRef="#ctx0" brushRef="#br1" timeOffset="800920.9769">26739 17239 0,'25'0'94,"0"0"-79,0 0 1,0 0-16,-1 0 16,1 0-1,0 0 1,0 0 62,0 0-62</inkml:trace>
  <inkml:trace contextRef="#ctx0" brushRef="#br1" timeOffset="802712.4701">26739 17289 0,'25'0'16,"-25"25"15,25-25-16,-25 24 1,25 1 0,-25 0-1,0 0 1,0 0 0,25-1-1,-1-24 220,1 0-220,-25-24 1,25 24-1,0 0 1,0 0-16,-1 0 63,1 0-48,0 0 16,0 0 1,-25 24-32,25-24 15,-25 25 1,0 0 0,25-25-1,-25 25 32,0 0-31,-25-25-1,25 25-15,-25-25 16,0 0 15,0 24-15,25 1-1,-25-25 1,1 0 0,-1 0-1,0 0 1</inkml:trace>
  <inkml:trace contextRef="#ctx0" brushRef="#br1" timeOffset="804952.0755">27360 17165 0,'0'25'62,"0"-1"-46,0 1-16,24 25 15,-24-25 1,25-1-16,-25 1 16,0 0-16,0 0 156,25-25-156,-25 25 15,0-1 1,0 1 125</inkml:trace>
  <inkml:trace contextRef="#ctx0" brushRef="#br1" timeOffset="805992.3318">27260 17363 0,'25'0'47,"0"0"-31,0 0 0,0 0-16,24 0 15,26 0 1,-51 0-1,1 0 17,0 0-1,-25-25-15,25 25-1,0 0 1,-1 0-16,1 0 15</inkml:trace>
  <inkml:trace contextRef="#ctx0" brushRef="#br1" timeOffset="807200.6305">27880 17115 0,'0'25'78,"0"0"-62,25 0-16,-25-1 16,25 1-16,-25 0 15,25 0 1,-25 24-1,25-49 1,-25 25 78,0 0-79</inkml:trace>
  <inkml:trace contextRef="#ctx0" brushRef="#br1" timeOffset="808272.2789">27682 17140 0,'25'0'62,"0"0"-46,-1 0-16,1 0 15,0 0-15,25 0 16,-26 0 0,1 0-1,0 0 48,0 0-48,0 0 1,-1 0-16,26 0 16,0 0-1,-25 0-15,-1 0 16,1 0 78</inkml:trace>
  <inkml:trace contextRef="#ctx0" brushRef="#br1" timeOffset="810009.32">28277 17314 0,'-24'0'31,"24"-25"0,-25 0-15,25 0 15,0 0 63,0 1-63,25 24 32,-1 0-48,1 0 32,0 0-15,0 0-1,0 0 0,-25 24-31,24 1 31,-24 0-15,0 0 0,0 0-1,0-1 1,0 1-1,0 0 17,-24 0-17,-1-25 1,0 25 15,25-1-31,-25-24 31,50 0 219,0 0-234,0 0-16,-1 0 16,1 0 15,0 0-15,0 0-1,0 0 251</inkml:trace>
  <inkml:trace contextRef="#ctx0" brushRef="#br1" timeOffset="810752.4245">28749 17214 0,'0'25'32,"0"0"-17,0 0 1,0 0-1,-25-25 17,25 24-32,0 1 15,0 0 48,-25-25-48,25 25 1,-25-25 187</inkml:trace>
  <inkml:trace contextRef="#ctx0" brushRef="#br1" timeOffset="811775.9638">28600 17314 0,'25'0'125,"-1"0"-93,-24 24-1,25-24-16,-25 25-15,25-25 32,0 0 77,-25 25-62,25-25 94</inkml:trace>
  <inkml:trace contextRef="#ctx0" brushRef="#br1" timeOffset="813231.9864">28947 17214 0,'-25'0'15,"25"25"-15,0 0 78,0 0-62,0 0 15,0-1-15,25-24-16,-25 25 15,25-25 1,0 0 0,-1 25-1,26-25 1,-25 0 0,0 0-1,0 0 1,-1 0-1,1-25 1,-25 0 0,0 1-1,0-1 1,0 0 15,0 0-15,0 0-1,-25 25 17,25-24-17,-24 24 1,-26-25 0,0 25-1,25 0 48,1 0-63,24 25 15,0-1 126</inkml:trace>
  <inkml:trace contextRef="#ctx0" brushRef="#br1" timeOffset="814272.2377">29394 17363 0,'0'0'0,"0"25"16,0 49 47</inkml:trace>
  <inkml:trace contextRef="#ctx0" brushRef="#br1" timeOffset="816392.761">29542 17214 0,'0'-24'78,"0"-1"-78,0 0 31,0 0-15,25 25 62,-25-25-47,25 25-15,-25-24-16,25 24 62,-25 24-46,0 1-1,25-25 1,-25 25 0,24-25-16,-24 25 78,0 0-63,0-1 1,0 1 0,0 0 15,-24-25 0,24 25-15,-25-25-16,25 25 31,-25-25-15,0 24 31,0-24-47,25 25 31,0 0-16,0 0 32,25-25 63,0 0-79,0 0-15,0 0 15,-1 0-16,-24-25-15,0 0 16,25 0 0,-25 1 15,0-1 0,-25 25 32,1 0-63,-1 0 15,0 0 17,25-25-17,-25 25 1,0 0-1,1 0 17,-1 0 46</inkml:trace>
  <inkml:trace contextRef="#ctx0" brushRef="#br1" timeOffset="818648.356">29865 17115 0,'-25'0'16,"25"25"-1,-25 25 17,25-26-17,0 1 1,0 25-1,0-25 1,0-1 15,0 1-15,0 0 0,0 0-1,25-25 1,25 25-1,-26-25 1,1 0 0,0 0-1,0 0 1,0 0 0,-1 0-1,-24-25 1,0 0 15,0 0-15,0 0 46,0 1 1,-24 24-63,-1 0 78,0 0-78,25 24 31,0 1-15,-25 25-1,25-25 1</inkml:trace>
  <inkml:trace contextRef="#ctx0" brushRef="#br1" timeOffset="820256.1698">30311 17140 0,'-24'0'78,"-1"0"-47,25 25 16,0 0-47,0-1 16,0 1 0,0 0 30,0 0-46,0 0 32,0-1-1,0 1 0,0 0-15,25-25-1,-1 0 1,1 0 0,0 0 15,0 0-15,0 0 30,-1 0-14,-24-25-1,0 0 31,-24 25-30,24-24-17,-25 24 1,0 0 15,0 0-15,0 0-1,1 0 17</inkml:trace>
  <inkml:trace contextRef="#ctx0" brushRef="#br1" timeOffset="821336.7091">30535 17165 0,'0'25'47,"0"-1"-31,0 1-1,0 0 16,0 0-15,0 0 0,24-25 15,-24 24 0,25-24-15,-25 25-1,25-25 1,0 0 15,0 0-15,-25-25 31,0 1-32,0-1 1,0 0 0,0 0 15,0 0-15,-25 25 15,0-24-16,25-1 1,-25 25 0,0 0-1,1 0 1,-1 0 0</inkml:trace>
  <inkml:trace contextRef="#ctx0" brushRef="#br1" timeOffset="823024.653">30807 17165 0,'0'-25'125,"0"0"-109,0 0 0,0 1-16,0-1 47,25 25-16,0 0 0,0 0-15,0 0-1,-1 0 32,1 0-31,-25 25 15,0-1-15,0 1-1,0 0 32,0 0-31,0 0 31,-25-25-32,25 24 1,-24-24 0,24 25-1,-25-25 1,25 25-1,0 0 1,0 0-16,25-25 188,-1 0-157,1 0-16,-25-25-15,25 25 32,-25-25-32,25 25 78,0 0-63,-50 0 157,0 0-156,0 0 0,0 0 15</inkml:trace>
  <inkml:trace contextRef="#ctx0" brushRef="#br1" timeOffset="824431.9996">31179 17066 0,'25'0'94,"0"0"-78,0 0-1,0 0 64,0 0-79,-1 0 62</inkml:trace>
  <inkml:trace contextRef="#ctx0" brushRef="#br1" timeOffset="825760.8438">31179 17090 0,'0'25'15,"0"0"1,0 0-1,0 0 1,0-1-16,25-24 203,0 0-187,0 0-1,0 0 1,0 0 0,-1 0-1,26-24 1,-25 24 0,0 0-1,-1 0 1,1 0-16,0 0 15,-25 24 1,0 1 15,0 0 32,0 0-32,0 0-15,-25-25-1,-49 0 1,24 24 0,-49 1-1,49-25 1,25 0-1,1 0 1</inkml:trace>
  <inkml:trace contextRef="#ctx0" brushRef="#br1" timeOffset="827104.633">31676 17041 0,'0'25'47,"0"-1"-47,0 1 32,0 0 14,0 0-30,0 0 0,-25-1-1,0 26 79,50-50 15,0 0-93,24 0 0,-24 0-1,0 0 1,0 0 78,-1 0-63</inkml:trace>
  <inkml:trace contextRef="#ctx0" brushRef="#br1" timeOffset="827823.8091">31800 17140 0,'0'50'47,"0"-26"-47,0 1 31,0 0-15,0 0-1,0 0 1,0-1 31,24 1 15</inkml:trace>
  <inkml:trace contextRef="#ctx0" brushRef="#br1" timeOffset="828720.4849">31874 17190 0,'0'24'15,"0"1"17,0 0-17,0 0 1,25-25 0,-25 25-1,0-1 1,25-24 93,-1 0-93,-24-24 46,0-1-62,0 0 16,0 0 15,0 0 16,-24 25 0,-1-24-31,0 24-1,25-25 1,-25 25-1,0 0-15</inkml:trace>
  <inkml:trace contextRef="#ctx0" brushRef="#br1" timeOffset="830712.233">32172 17090 0,'24'0'109,"1"0"-62,0 0-32,-25-24 1,25 24 0,0 0 77,0 0-61,-25 24-32,0 1 31,0 0 0,-25-25 0,0 0-15,0 0 0,25 25-1,-25-25 1,25 25 0,-25-25-1,1 49 1,48-49 203,1 0-173,0 0-30,-25 25 47,25-25-63,-25 25 31,0 0 63,0-1-79,-25-24 32,0 25-47,0-25 16,1 0-1,-1 0 17,0 0-17,0 0 1,0 0-1</inkml:trace>
  <inkml:trace contextRef="#ctx0" brushRef="#br1" timeOffset="831560.3127">32395 17289 0,'25'0'94,"0"0"-79,-25-25 1,24 25 0,1 0-1,0 0 1,0 0-1</inkml:trace>
  <inkml:trace contextRef="#ctx0" brushRef="#br1" timeOffset="832616.8874">32370 17388 0,'25'0'78,"25"0"-63,-26 0 1,1 0 0,0 0-1,0 0 63,0 0 94,-25-25-172,24 25 16,1 0 0,0 0-1,25 0-15</inkml:trace>
  <inkml:trace contextRef="#ctx0" brushRef="#br1" timeOffset="833720.0709">32693 17041 0,'0'0'0,"0"25"16,49 99 15,-49-75-31,25-24 15,-25 0-15,25 0 16</inkml:trace>
  <inkml:trace contextRef="#ctx0" brushRef="#br1" timeOffset="835648.0572">32866 17165 0,'0'-25'125,"25"25"0,0 0-109,0 0-1,-25-25 1,24 0-16,1 25 15,0-24 1,0 24 78,-25 24-32,0 1-46,0 0 0,0 0 15,-25-25 0,25 25-31,0-1 16,0 1-1,-25-25 1,0 0 0,25 25-16,-24-25 15,-1 0 1,25 25-1,-25 0 1,25-1 0,-25-24 15,50 0 141,0 0-157,0 0 1,-1 0 0,1 0-1,0 0 1,0 0 46,0 0-62,-1 0 32</inkml:trace>
  <inkml:trace contextRef="#ctx0" brushRef="#br1" timeOffset="837000.3921">33114 17190 0,'0'24'62,"-25"-24"-46,25 25-16,0 0 31,0 0 94,25-25-93,0 0 14,0 0 17,0 0-47,-25-25 77,0 0-30,0 0-48,0 1 17,0-1 15,-25 25-16,0 0-16,25-25 1,-25 25 109</inkml:trace>
  <inkml:trace contextRef="#ctx0" brushRef="#br1" timeOffset="838248.2716">33313 17140 0,'-25'0'47,"0"0"-31,25 25-1,0 0 17,0-1-32,0 1 47,0 0-1,25-25 33,-25 25-79,25-25 15,-1 0 1,1 0 31,0 0-16,-25-25-15,25 25 15,-25-25-16,0 0 64,0 1-64,0-1 16,-25 25-15,0 0 15,0 0-31,1 0 32,-1 0-17,0 0 32</inkml:trace>
  <inkml:trace contextRef="#ctx0" brushRef="#br1" timeOffset="839184.0411">33437 17066 0,'25'0'47,"-1"24"-47,-24 1 15,0 0 1,0 0 0,0 0-1,0-1 1,0 1 15,0 0 0,0 0-15,0-50 203</inkml:trace>
  <inkml:trace contextRef="#ctx0" brushRef="#br1" timeOffset="840448.6858">33437 17090 0,'0'25'47,"25"-25"-32,-1 0 1,-24 25-16,25-25 31,-25 25-31,0 0 16,25-1-1,0-24 79,-25 25-94,25-25 31,-25 25-31,24-25 157,1 0-111,-25-25 158,0 0-189,0 1 1,0-1 15,0 0-15,0 0-1,0 0 1,0 1 0,-25 24-1,25-25 1,0 0-1,0 0 1</inkml:trace>
  <inkml:trace contextRef="#ctx0" brushRef="#br1" timeOffset="843872.654">23242 17934 0,'0'25'110,"0"-1"-95,0 1-15,0 0 16,0 25-16,0 49 16,25-50-1,-25 1 1,0-25 0</inkml:trace>
  <inkml:trace contextRef="#ctx0" brushRef="#br1" timeOffset="845368.0326">23093 17983 0,'0'0'0,"50"0"0,-1 0 15,26 0-15,49 0 32,-50 0-17,1 0 1,-51 0 234,1 0-234,0 0-1</inkml:trace>
  <inkml:trace contextRef="#ctx0" brushRef="#br1" timeOffset="847935.8879">23490 18281 0,'0'-25'141,"0"0"-126,0 1 1,0-1 93,25 25-93,0 0 0,24 0-16,26 0 15,-51 0 17,1 0 46,0 0-63,-25 25 95,0-1-79,0 1-15,-25-25 15,0 0-16,1 25 1,-1-25 0,0 25-1,0-25 1,0 25 0,1-25-1,24 24 16,-25-24 48,25 25-64,0 0 16,0 0 1,0 0-17,25-25 235,-1 0-234,-24-25-16,25 25 31,-25-25-31,25 25 16,0 0-1,0 0 17,-1 0-17,1 0 1,0 0 0,0 0-1,0 0 1</inkml:trace>
  <inkml:trace contextRef="#ctx0" brushRef="#br1" timeOffset="849768.2044">23986 17934 0,'-25'0'94,"1"25"-79,24-1-15,0 1 16,0 0 0,-25-25-1,25 25 1,0 0 0,-25-25-1,25 24-15,0 1 47,0 0-31,0 0-1,0 0 1,0-1 15,0 1 0,0 0-15,25-25-16,-25 25 16,25-25-1,-1 25 1,-24-1 0,0 1-1,25-25-15,0 25 16,0-25-1,0 0 48,-25 25-32,24-25-15,1 0-1,0 0 1,0 25-16,0-25 31,-1 0-15</inkml:trace>
  <inkml:trace contextRef="#ctx0" brushRef="#br1" timeOffset="871424.7095">24209 18281 0,'0'-25'203,"0"0"-172,0 1-31,25 24 16,-25-25 15,25 25-31,-25-25 16,0 0-1,25 0 1,-25 1 15,25 24-15,-25-25-1,24 25 79,-24-25-94,0 0 16,0 50 234,0 0-235,25 24 1,-25-24 0,0 0-16,0 0 15,25 0-15,0-1 16,-25 1-1,0 0 110,0 0-93,25-25 171,-1 0-172</inkml:trace>
  <inkml:trace contextRef="#ctx0" brushRef="#br1" timeOffset="872112.4468">24532 18306 0,'0'25'63,"0"-1"-32,25-24-31,-25 25 16,0 0-1,0 0 1,24-25 171,1 0-155</inkml:trace>
  <inkml:trace contextRef="#ctx0" brushRef="#br1" timeOffset="874102.6976">24730 18207 0,'0'-25'110,"0"0"-95,0 0 1,0 0 15,0 1 32,25 24-48,0 0 17,0 0-32,-1 0 15,1 0 32,0 0 16,0 0-48,0 0 32,-25 24-31,0 1 31,0 0 46,0 0-61,-25-25-32,0 25 15,0-25 1,25 24 0,0 1-1,-25 0 32,25 0-47,0 0 31,-24-25 1,-1 0-17,25 24 1,0 1-1,0 0 17,0 0-17,25-25 157,-1 0-156,-24 25-1,25-25-15,0 0 16,25 0 0,-25 0-1,-1 0 204,1 0-188,-25-25-15,50 25-16,-1-75 16</inkml:trace>
  <inkml:trace contextRef="#ctx0" brushRef="#br1" timeOffset="875313.0463">25177 18107 0,'0'25'94,"0"0"-63,0 0-15,0 0 15,0-1 0,0 1-31,25-25 63,-1 0-32,1 0 47,0 0-47,-25-25-31,0 1 16,25 24 0,-25-25-1,25 25-15,-25-25 16,0 0 31,0 0-32,-25 25 1,0 0 15,0 0-15</inkml:trace>
  <inkml:trace contextRef="#ctx0" brushRef="#br1" timeOffset="876513.3521">25276 18207 0,'0'0'0,"0"24"31,0 1-15,-25-25 0,25 25 15,-49-25-15,49 25-1,0 0 16,0-1-15,0 1 93,0 0-77,24-25-17,1 0 17,0 0-17,0 0 16,0 0-31,-25-25 79,24 25-64,-24-25 32,0 1-31,0-1-1,0 0 17,0 0-17,0 0 1,-24 25-1,-1 0 17,25-24 93,0-1-110,25 25 32,-25-25-31,0 0-1</inkml:trace>
  <inkml:trace contextRef="#ctx0" brushRef="#br1" timeOffset="877608.613">25623 18083 0,'25'0'109,"0"0"-93,0 0-16,-1 0 31,-24 24-31,25-24 16,0 0 31,0 0-32,0 0-15,-1 0 16</inkml:trace>
  <inkml:trace contextRef="#ctx0" brushRef="#br1" timeOffset="879687.8956">25673 18107 0,'0'25'78,"0"0"47,0 0-109,0 0-1,0-1 1,0 1 0,25-25 202,-1 0-155,1 0-48,-25-25-15,25 25 16,0 0 0,0-24-1,-1 24 1,1 0 31,0 0-32,0 0 1,0 0 0,0 24-1,-25 1 32,0 0-31,0 0 124,0 0-124,-25-25 0,-25 0-1,25 24 1,0-24 0</inkml:trace>
  <inkml:trace contextRef="#ctx0" brushRef="#br1" timeOffset="880304.6715">26318 18355 0,'25'0'78,"-1"0"-46</inkml:trace>
  <inkml:trace contextRef="#ctx0" brushRef="#br1" timeOffset="880883.8291">26615 18331 0,'25'0'156,"0"-25"-140</inkml:trace>
  <inkml:trace contextRef="#ctx0" brushRef="#br1" timeOffset="881224.6814">26764 18281 0,'25'0'16,"0"0"109,0 0-125</inkml:trace>
  <inkml:trace contextRef="#ctx0" brushRef="#br1" timeOffset="881520.9199">26938 18281 0</inkml:trace>
  <inkml:trace contextRef="#ctx0" brushRef="#br1" timeOffset="881777.9821">26963 18281 0,'0'0'0,"0"-25"125,0 0-94</inkml:trace>
  <inkml:trace contextRef="#ctx0" brushRef="#br1" timeOffset="883360.6669">26963 17959 0,'24'0'94,"1"0"-79,25 0 17,-25 24-17,49 1 1,-49 0-16,25 0 16,-26 0-16,1-1 15,0-24-15,-25 25 16,0 0-16,25 0 15,-25 0 1,25-25 0,-25 24-1,0 26 1,0-25 31,0 0-32,0-1 1,0 1 0,0 0 15</inkml:trace>
  <inkml:trace contextRef="#ctx0" brushRef="#br1" timeOffset="884304.899">27508 18231 0,'25'0'171,"0"0"-155,0 0-16,0 0 31,-1 0 32,1 0-32,-25-24-15,25 24-1,0 0-15</inkml:trace>
  <inkml:trace contextRef="#ctx0" brushRef="#br1" timeOffset="885313.1473">27533 18058 0,'25'0'140,"0"0"-140,0 0 31,-1 0-15,1 0 15,0 0 16,0 0 125,0 0-156</inkml:trace>
  <inkml:trace contextRef="#ctx0" brushRef="#br1" timeOffset="886667.999">28029 18058 0,'25'0'79,"0"0"-79,-25-25 15,0 0 1,0 0-1,25 1 1,-25-1 0,49-25-1,-49 25 1,0 50 203,25-25-219,-25 25 15,0 0 1,0 0 0,0-1-1,0 1-15,0 0 16,25-25-1,-25 25 1,0 0 0,0-1-16,0 1 31,25 0-15,0-25 390,-1 0-375</inkml:trace>
  <inkml:trace contextRef="#ctx0" brushRef="#br1" timeOffset="888561.0735">28426 18033 0,'0'-25'141,"0"0"-110,0 1 0,0-1-31,25 25 94,0 0-78,0 0-1,-1 0 110,-24 25-15,0-1-95,0 1 17,0 0 46,0 0-78,0 0 15,0-1 48,0 1-32,0 0 0,-24-25-15,24 25 109,24-25 16,1 0-126,0 0 1,0 0 15,0 0-15,-1 0-1,-24-25 1,25 25-16,0-25 16,0 25-1,0 0 1,-1 0-1,-24-25 17,25 25-17,0 0 95,0 0-1,-25-24-93</inkml:trace>
  <inkml:trace contextRef="#ctx0" brushRef="#br1" timeOffset="889832.9545">28873 17934 0,'0'25'94,"0"-1"-79,0 1 17,0 0-17,0 0 1,0 0-1,0-1 32,24-24 16,1 0-63,0 0 31,0 0-15,0 0 15,-1 0 0,-24-24 0,25 24-15,-25-25 0,0 0-16,0 0 31,0 0 16,0 1-32,0-1 1,0 0 0,0 0 15,-25 25-15,1 0-1,-1 0 1,0 0 15,0 0-15,0 0-1,1 0 48,24 25-32,-25-25 0</inkml:trace>
  <inkml:trace contextRef="#ctx0" brushRef="#br1" timeOffset="892000.6954">29270 17859 0,'0'25'125,"-25"0"-94,25 0 0,-25-25-31,25 25 16,-25-25-1,25 24 1,0 1 140,0 0-93,0 0-48,25-25 17,-25 25-17,25-25-15,0 0 16,-1 0-1,1 0 32,0 0 0,0 0-47,0 0 16,-1 0 31,-24-25-32,25 25 1,-25-25-16,25 25 16,-25-50-1,0 26 16,0-1-31,0 0 63,-25 25-32,0 0 79,1 0-64,-1 0 79,0 0-109,0 0 93</inkml:trace>
  <inkml:trace contextRef="#ctx0" brushRef="#br1" timeOffset="893024.9818">29642 17859 0,'0'25'78,"0"25"-63,0-25 1,0 49 15,0-49-15,0 0 0,0-1-1,0 1 16,0-50 173,0 1-189,0-1-15,0 0 16</inkml:trace>
  <inkml:trace contextRef="#ctx0" brushRef="#br1" timeOffset="894136.2528">29642 17884 0,'0'25'109,"24"0"-93,-24 0 0,25-1-1,0 1-15,49 50 63,-49-75 46,-25-25 47,0 0-140,0 0 0,0 0-16,0-24 31,0 24-31,0 0 16,0-24-1,0 24 1,0 0-1,25 25 189,0 0-189,0 0 1,-1 0-16</inkml:trace>
  <inkml:trace contextRef="#ctx0" brushRef="#br1" timeOffset="896024.758">26963 18604 0,'0'24'156,"0"1"-141,0 0 1,0 0 0,0 0-1,0-1 1,0 1 0,0 25-1,0-25 48,0-1-16,24-24 15</inkml:trace>
  <inkml:trace contextRef="#ctx0" brushRef="#br1" timeOffset="897128.5449">26591 18554 0,'0'-25'141,"49"25"-141,75 0 31,-49 0-31,49 0 16,-50 0-1,-49 0 16,-25-25 16,50 25 0,-26 0-47,1 0 16</inkml:trace>
  <inkml:trace contextRef="#ctx0" brushRef="#br1" timeOffset="898928.9339">27260 18728 0,'0'-25'78,"0"0"-62,0 0-1,0 0 63,25 25-78,0 0 32,0 0-32,24 0 15,1-24 1,-25 24-1,0 0 1,-1 0 31,1 0-31,-25 24-1,0 1 79,0 0-78,0 0-1,0 0 1,-25-25 62,1 0-62,-1 24-1,-25-24 1,50 25-16,-25-25 15,1 0-15,24 25 16,-25 0 0,0 0 77,25-1-77,25-24 172,24-24-188,26-1 15,-26 0-15,1 0 16,-25 25-16,0-25 15,-1 25 267</inkml:trace>
  <inkml:trace contextRef="#ctx0" brushRef="#br1" timeOffset="899544.5338">27756 18703 0,'25'0'31,"0"0"-16,-25-25 1,25 25 0,0 0-16,-1-25 15,1 25-15,50 0 16,-51 0 0,1 0-1,0 0 16,0 0-15,0 0 0,0 0-1</inkml:trace>
  <inkml:trace contextRef="#ctx0" brushRef="#br1" timeOffset="900336.5717">27880 18777 0,'25'0'78,"0"0"-78,49 0 16,-24 0-16,25 0 16,-26 0-16,26 0 15,-51 0 17,1 0-17</inkml:trace>
  <inkml:trace contextRef="#ctx0" brushRef="#br1" timeOffset="902104.6862">28600 18628 0,'0'-24'47,"0"-1"-31,0 0 46,-25 25-46,25-25-16,-25 25 16,25-25-16,-25 25 15,1 0 32,-1 0-16,0 0-15,0 0-16,0 0 16,1 0-1,24 25 63,0 0 32,0 0-95,0 0 17,24-25-17,-24 24 1,25-24 0,0 0-16,0 0 15,0 0 1,-1 0-1,1 0-15,0 0 16,0 0 0,-25-24 77,0-1-93,0 50 204,0-1-189,0 1 1,0 0-1,0 0 1,0 24-16,0-24 31,0 0-15</inkml:trace>
  <inkml:trace contextRef="#ctx0" brushRef="#br1" timeOffset="904568.2824">28749 18479 0,'24'0'219,"1"0"-188,0 0 16,0 0-32,-25 25 126,0 0-125,0 0-1,0 0 1,-25-25-1,0 0 48,-24 0-32,24 0-31,50 0 266,-1 0-172,1 0-79,-25 25 16,25-25-15,0 0-16,0 0 31,-25 24 16,0 1 31,0 0 16,0 0-63,0 0 1,-25-25 46,0 0-63,25 24 1,-25-24 0,25 25-16,-25-25 15</inkml:trace>
  <inkml:trace contextRef="#ctx0" brushRef="#br1" timeOffset="906607.7873">29021 18529 0,'25'0'125,"0"0"-109,0 0-1,-25-25-15,25 25 16,0 0 15,-1 0 16,1 0-31,0 0-1,-25 25 110,0 0-109,-25-25 0,0 0-1,25 25 1,-24-25-16,24 25 15,-25-25-15,0 0 32,0 0 30,25 24-15,-25-24-31,50 0 218,0 0-234,0 0 31,0 0 1,-25 25-32,24-25 31,1 0-16,-25 25 1,25-25 31,-25 25-31,0 0 62,0-1-31,0 1-32,-50 0 1,26 0-1,-26-25 1,25 25 0,0-25 15,0 0-15</inkml:trace>
  <inkml:trace contextRef="#ctx0" brushRef="#br1" timeOffset="907608.032">29394 18752 0,'0'25'78,"0"0"-62,0 25 31,24-50 203</inkml:trace>
  <inkml:trace contextRef="#ctx0" brushRef="#br1" timeOffset="909184.7521">29666 18504 0,'-24'0'63,"-1"25"-48,0 0 1,25 0 0,0 0 202,0-1-202,-25-24 0,25 25-1,-25-25 1,25 25 0,-24-25-1,24 25-15,24-25 328,1 0-328,25 0 16,-25 0 0,-1 0-1,1 0-15,0 0 16,0 0-1</inkml:trace>
  <inkml:trace contextRef="#ctx0" brushRef="#br1" timeOffset="910072.9">29617 18529 0,'0'25'94,"0"0"-79,25 0 1,-25-1 0,24-24-1,-24 25 1,25 0-1,-25 0 1,0 0 0,25-25-1,-25 24 1,0 1 0,0 0-1,25 0 1</inkml:trace>
  <inkml:trace contextRef="#ctx0" brushRef="#br1" timeOffset="912376.3227">29815 18529 0,'25'0'125,"0"-25"-109,-25 0-16,25 25 16,-1 0 62,1 0-63,0 0 64,0 0-64,-25 25-15,0 0 31,0 0 1,0 0 30,0 0-46,0-1 15,-25-24-15,0 0-1,25 25 1,-25-25 62,50 0 172,0 0-234,0 0-16,0 0 15,-1 0 17,1 0-1,0 0-16,0 0 48,0 0-16,-25 25-16,0 0-31,0 0 78,0-1-47,0 1 1,-25-25-32,25 25 15,-50-25 1,50 25 0,-25-25 15,1 0-31,-1 0 31,0 0 0,25 25-15,-25-25-16,0 0 375</inkml:trace>
  <inkml:trace contextRef="#ctx0" brushRef="#br1" timeOffset="914176.9566">30411 18504 0,'0'25'47,"0"25"-16,0-1-15,0-24 0,0 0-1,0 0 17,24 0-1,-24-1-16,0 1 1,0 0 31,0 0 31,0-50 63</inkml:trace>
  <inkml:trace contextRef="#ctx0" brushRef="#br1" timeOffset="915464.7887">30386 18529 0,'25'0'62,"-1"50"-46,26-25-1,-25-1 1,-25 1-16,25-25 16,-1 0-1,-24 25 1,25-25 0,25 25-1,-25-25 1,-1 25-16,26-1 15,-25-24 1,-25 25-16,25-25 31,-25-25 266,0 1-266,0-1-31,0 0 16,-25-25 0,0 50-1</inkml:trace>
  <inkml:trace contextRef="#ctx0" brushRef="#br1" timeOffset="926136.2485">26591 18728 0,'0'24'94,"0"1"-78,0 0-1,-25 0-15,-223 99 63,223-99-63,-74-1 31,24 1-15,1-25-1,-100 0 1,100 0 0,-1 0-16,-73 0 15,73 0-15,26 0 16,-26 0 0,50 0-1,1 0 48,-1 0-48,-50 0 1,-148 0 0,74 0-1,25 0-15,-99 0 16,149 0-16,49 0 15,0 0 1,0 0 31,0 0-31,-24 0-1,24 0 1,0 0-16,0 0 15,-24 0 17,24 0 61,0 0-77,0 0 0,1 0 77,-1 0-77,-50 0 0,-24 0-1,-223 0 1,222 0-16,26 0 16,-100 0-1,100 0 1,24 0-1,1 0 1,-26 0 0,-24 0-1,25 0 1,-1 0 0,1 0-1,-149 0 16,173 0-15,-49 0 0,0 0-1,-1 0 1,51 0 0,-1-25-1,1 1 1,-1 24-1,0 0 1,-74-25 0,0 0-1,75 25-15,-26-25 16,1 0-16,-1-24 16,-24 49-16,-25-75 31,50 51-16,-1-26 1,-24 25 0,25 0-1,24 1 1,-49-26 0,0-49-1,-25-1 1,74 51-16,-24-1 15,49 1-15,-25-1 16,1 0-16,24-24 16,0 24-1,25 26 1,0-1 15,-25-25-15,25-49-1,-25 25 1,-24-26 0,24 1-1,-25 74-15,50-74 16,-24 74-16,-1-24 16,0-26-1,0 1 1,25-1-1,-25-24 1,-49 0 0,49 0 15,0 49-31,1-24 16,-1 49-16,25 0 15,-25 0 1,-25-24-1,50-1 1,-25 25 0,1 1-1,-26-26 1,0 0 0,-49-24-1,0-25 1,25 24-1,49 50-15,0 1 16,0-1 0,0 0-16,1 25 15,24-25 1,0 0 31,-25 1-32,0 24-15,25-25 16,-25 25 0,0-75-1,-24 1 1,24 24-16,0 1 16,0 24-1,25 0-15,-24 0 16,24 1-1,-50-26 17,0 0-32,26-49 31,-1 25-15,0 49-1,25 0 1,0 0-16,-25 25 15,25-25-15,0 1 32,0-1-17,-25 25-15,25-25 16,0-25 0,0 1-1,0 24 1,0 0 46,0 0-30,0 1-32,0-1 15,0 0 1,0 0-1,0 0 1,0 1 0,0-1-1,0-25 1,0 25 0,25-24-1,0 49 1,-25-25-1,25-25-15,-25 26 16,25 24 0,-25-25-1,24 0 1,1 0 0,-25 0-1,25 25 1,0-24-1,0-26 1,-1 50 0,-24-25-16,25 0 15,0 25 1,-25-25-16,0 1 16,25 24 15,0-25-16,-1 0 1,-24 0 0,0 0-1,25 25 1,-25-24 0,25 24-16,-25-25 15,25 25 1,-25-25-16,25-25 15,-1 1 1,26 24-16,0-99 16,-26 50-1,1 49 1,0 25 15,-25-25-15,0 0-1,25 25 17,-25-25-17,0 1 1,25 24 0,-25-25-1,24 25 63,1 0 0,0 0-15,0 0-32,-25-25-15,25 25 15,-1 0-15,1 0-1,-25-25 298,0 0-266,-25 25-47,1-24 31,-1-1-15,25 0-1,-25 25 1,25-25-16,-25 25 140,25-25-124,0 1 0,0-1-16,0 0 15,0 0 1,0 0 0,0 1-16,-25 24 140,25-25-140,0 0 16,0 0-1,0 0 1,0 0 0,-24 25-16,-1-49 15,0 24 1,25-25-16,-25 1 16,0-1 15,25 1-16,-24-1 1,-1 25 0,25 0-1,0 1 1,-25 24 0,25-25-16,0 0 15,-25 25 1,25-25-1,0 0 1,-25 25 0,1 0-16,24-24 31,-25 24-31,0 0 31,25-25 16,-25 25-16,0 0-15,25-25 0,-24 25-16,-26 0 15,0-50 1,-24 50-16,49-24 15,0-1 1,1 25-16,-1 0 0,0-25 16,0 25-1,25-25 1,-50 0 0,26 25-1,-1 0 1,25-24-1,-50 24 1,25 0 31,1 0-16,-1 0 0,0 0-31,0-25 16,-49 25 0,-75-25 15,25-25-15,50 50-1,24-24 1,0 24-1,-24 0 1,49 0-16,0 0 16,1 0-1,-1 0-15,0 0 16,0 0 0,-25 0-1,26 0 1,-26 0 15,0 0-31,1 0 31,24 0-15,-25 0-16,1 0 16,24 0-1,-25 24 1,1-24-1,-1 25 1,1 0 0,-26 0-1,-49 24 1,50-24 0,-1 0-1,51 0 1,-1 0-1,0-25-15,25 24 32,-50-24-17,26 25 1,-26 0 0,25 0-1,0 0 1,0-25 15,1 0-31,24 24 16,-25-24-1,25 25-15,-25 0 16,0-25 0,0 0-1,25 25 1,-24-25-16,24 25 31,0-1-15,-25-24-1,25 25 1,0 0 15,0 0 0,-25-25 1,25 25-17,0-1 1,0 1 0,-25-25-16,25 25 31,0 25-16,-25-50 1,25 24-16,-24 1 16,24 0-1,-25 0 1,25 0 0,0-1 93,25-24 47,-1 0-31,1 0-125,-25-24 16,25 24-16,0 0 15,0 0 1,-25-25 0,24 0 46,1 25-46,0 0-1,0-25 1,0 25 0,-1 0-1,-48-25 438,-1 25-359,0 0-78,25-24-1,-25 24 1,0 0-16,1-25 16,-1 25-1,0 0 63,0 0-62,0-25 0,1 25-1,-26 0 1,25-25 0,0 25-1,1 0 16,24-25-15,-25 25-16,25-24 16,0 48 296,-25-24-296,25 25-1,0 0 1,0 0 0,0 0-16,0-1 31,0 1 297,0 0-297,0 0 16,25-25 47,-25 25-94,25-25 16,-1 0 15,-24 24-31,25-24 78,0 25-47,0-25-31,0 0 16,-1 0-1</inkml:trace>
  <inkml:trace contextRef="#ctx0" brushRef="#br1" timeOffset="931336.0989">19918 13146 0,'0'25'31,"0"0"-15,0 0 0,0 25-1,25-50-15,0 24 16,-25 26 0,25 0-16,-25-26 15,0 1 1,24-25-1,-24 25 1,25 0 0,-25 0-1,0-1 17,25 1-17,-25 0 1,0 0-1,0 0 1</inkml:trace>
  <inkml:trace contextRef="#ctx0" brushRef="#br1" timeOffset="932564.6655">19621 13246 0,'24'0'63,"1"0"-48,0 0 1,-25-25-1,50 25-15,-26 0 16,1 0 0,0 0-16,25-25 15,49 0 1,-50 25 0,-24 0-1,0 0 1,0 0-16,0 0 0,-1 0 15,1 0 1,0 0 93,0 0-93,0 0 31,-25 25-16,0 0-15,24 0-1,-24 0 1,0-1 0,25 26-16</inkml:trace>
  <inkml:trace contextRef="#ctx0" brushRef="#br1" timeOffset="933152.8099">20414 13469 0,'0'25'32,"0"0"-17,25-1 1,-25 1-1,0 0 1,25-25-16,-25 25 16,25-25 15,-25 25-15,0-1-1</inkml:trace>
  <inkml:trace contextRef="#ctx0" brushRef="#br1" timeOffset="933880.9792">20687 13444 0,'25'0'32,"0"0"-17,0 0 1,-1 0-1,1 0 17,0 0 15,0 0-32,0 0-15,-1 0 16,1 0-1,0 0 1</inkml:trace>
  <inkml:trace contextRef="#ctx0" brushRef="#br1" timeOffset="934512.1343">20811 13618 0,'25'0'47,"0"0"-31,24 0-16,26-25 15,-26 25 1,-24 0 0</inkml:trace>
  <inkml:trace contextRef="#ctx0" brushRef="#br1" timeOffset="936280.5714">21530 13146 0,'0'0'0,"-24"0"16,-1 0-1,0 0 1,0 0-1,0 0 64,1 0-64,24 25 16,-25-25-31,0 25 16,0-25 15,25 25-15,0 0 0,0 0-1,0-1-15,0 1 16,0 0 15,0 0-15,0 0-16,0-1 15,0 1 17,0 0-17,0 0 1,0 0-1,25-25 1,0 24 0,0-24-1,-1 0 32,1-24 0,-25-1-31,0 0-16,0 0 47,0 0-1,0 1-30,-25 24 125,1 0-32,-1 0-62,0 0-31</inkml:trace>
  <inkml:trace contextRef="#ctx0" brushRef="#br1" timeOffset="937912.9918">21654 13171 0,'0'25'125,"0"0"-109,0 0-16,0 0 16,0-1-1,0 1 1,0 0 46,0 0-30,25 0-1,-25-1-16,25-24-15,0 0 16,-25 25 0,25-25 31,0 0-32,-1 0 16,1 0-31,-25-25 16,0 1 0,0-1-1,0 0 1,0 0 0,0 0-1,0 1 1,0-1-1,-25 25 17,25-25-17,-24 25 1,-1 0 31,0 0 78</inkml:trace>
  <inkml:trace contextRef="#ctx0" brushRef="#br1" timeOffset="940627.184">22250 13122 0,'-25'0'63,"0"0"15,0 0-63,1 0 32,-1 0 16,0 0-48,25 24-15,0 1 79,0 0-64,0 0 1,0 0 124,0 0-93,25-25 156,0 0-171,-1 0 93,-24-25-110,25 25 1,-25-25 0,25 25-16,0 0 15,-25-25 1,25 0-1,-25 0 1,24 25 0,-24-24-1,0 48 251,0 1-250,0 0-1,0 0 1,0 0-1,0 0-15,0-1 16,0 1 0,0 0-1,0 0 110,0 0-109,0-1 0,0 1 30,0 0 126,25-25-156,-25 25-16,25-25 16</inkml:trace>
  <inkml:trace contextRef="#ctx0" brushRef="#br1" timeOffset="941544.8457">22473 13494 0,'0'25'78,"25"-1"-62,-25 1-1,0 0-15,0 0 16,0 0-1</inkml:trace>
  <inkml:trace contextRef="#ctx0" brushRef="#br1" timeOffset="943727.9291">22622 13295 0,'0'-24'109,"0"-1"-93,0 0-1,25 25 1,-25-25 0,24 25-1,-24-25 1,25 25 78,0 0-79,0 0 1,0 0 0,0 0-1,-25-25-15,24 25 16,1 0 62,-25 25-78,0 0 125,0 0-94,0 0-15,0 0-16,0-1 47,0 1-16,-25-25 0,25 25-31,0 0 16,-24 0-1,24-1 17,0 1-1,0 0 0,-25-25-15,0 0-1,25 25 1,0 0 0,0-1 31,25-24 234,0 0-250,-1 0-15,1 0 15,0 0-15,0 0-1,24 0 48</inkml:trace>
  <inkml:trace contextRef="#ctx0" brushRef="#br1" timeOffset="945128.3039">23068 13196 0,'25'0'171,"0"0"-155,0 0 0,-25-25-16,25 25 31,-1 0-15,1 0-1,0 0-15</inkml:trace>
  <inkml:trace contextRef="#ctx0" brushRef="#br1" timeOffset="946848.7282">23093 13221 0,'0'25'16,"0"0"-1,0-1 1,0 1 0,0 0-1,0 0 1,0 0 0,25-25 249,0 0-249,0 0-1,-25-25-15,24 25 16,1 0 15,0 0 32,0 0-48,0 0 1,-1 0 0,1 0 31,0 25-32,-25-1 1,0 1-1,0 0 32,0 0-15,0 0-17,-25-25 1,0 0-1,1 24 32,-1 1-47,0-25 16,0 25 0,0 0-1,1-25 32</inkml:trace>
  <inkml:trace contextRef="#ctx0" brushRef="#br1" timeOffset="948066.9984">23614 13122 0,'0'24'78,"0"1"-78,25 0 16,-25 0-16,25 25 15,-25 24 1,0-49-16,0 0 16,0 24-16,0-24 15,24-25 17,-24 25-1,0 0-16,0-1 1,0-48 125,0-1-126,0 0 17,0 0-17,0 0-15,-24 25 16,24-24-16,0-1 15,-50-25 1,50 25 0,0 1-16</inkml:trace>
  <inkml:trace contextRef="#ctx0" brushRef="#br1" timeOffset="950017.7754">23589 13072 0,'25'0'110,"0"50"-95,0-50-15,-1 24 16,1 1-16,0 0 16,0 0-1,24 0 1,-24 24 0,-25-24-1,0 0 16,25-25-31,0 0 16,0 0 0,-25 25-1,0 0 1,25-25 0,-25 24-1,24-24 1,-24 25 15,0-50 328,0 1-343,0-1-16,0 0 16,0 0-1,0 0 1,0 1 0,0-1-1,0 0 16,0 0-15,0 0-16,0 0 16,0 1-1,0-1 1,0 0 93,0 0-93</inkml:trace>
  <inkml:trace contextRef="#ctx0" brushRef="#br1" timeOffset="1.05021E6">20637 3175 0,'0'25'203,"0"0"-187,0-1-16,0 1 15,0 50 1,0 24 0,0-25-1,25 25 1,-25-24 0,0 24-1,0 50 1,0 25-1,0-1 1,0-74-16,0 50 31,0-99-31,0-1 16,0 1 0,0 0-16,0 24 15,0-24-15,0-25 16,0 49-1,25 25 1,-25 0 0,0 25-1,0-24 1,0-51-16,0 1 16,0-1-16,0 1 15,0 0-15,0-1 16,0-24-16,0 49 15,0-24 1,0 0 0,0 74-16,25 25 15,25 74 17,-26-25-17,1 50 1,0 0-1,-25-124-15,25-24 16,-25-26-16,25 25 0,-1-49 16,-24 74-1,50-25 1,-50-25 0,0-24-1,0 49 1,0-24-1,0 49 17,0-25-32,0 25 31,0-50-31,0-24 16,0 0-16,0-26 0,0 26 15,0 0 1,0-26-1,0 26 1,0-75 281,-25 25-281,25-25-1,-25 25 16,25-24-31,-24 24 32,-1-25-17,0 0 1,0 0 0,25 0-1,-25 1 1,1-1-1,-1-25 1,-25 1 0,25-1-1,0 0 1,1 26 0,-1 24 15,25-50-16,-25 50 1,25-25-16,-25 25 16,25-25-1,0 1 1,-25-1 0,25 0-1,25 25 204,0 0-203,0 0-16,0 0 15,49 0 1,-24 0-16,-1 0 15,26 0-15,-26 0 16,1 0-16,0 0 16,-26 0-1,26 0 17,24 0-17,26 0 1,24 0-1,0 0 1,-75-25 0,-49 50 296,-25 0-296,1 0-16,-1 24 15,-25 26-15,25-26 16,-24-24 0,49 25-16,-50-1 0,50-24 15,-25 0 1,1-25 0,24 25-1,-25-1 1,25 1-1,-50 25 1,1 49 0,-1-25-1,25-24 1,0-50 0</inkml:trace>
  <inkml:trace contextRef="#ctx0" brushRef="#br1" timeOffset="1.05652E6">20141 2704 0,'0'25'93,"25"-25"48,-25 24-141,0 1 16,0 0 15,25-25-31,0 0 15,-25 25 1,25 0 0,-1-1-1,26 1 17,-25 25-17,49-1 1,-74-24-1,50 0 1,-25 0 0,-1 0-1,1 24 1,0-49 0,-25 25-16,50 25 15,-26-26 1,-24 26-16,50-25 15,0 24 17,-25 1-17,-1-25 1,-24 0 0,25-1-1,0 26 1,0 0-1,24-26 1,-24 26-16,0-25 16,25 25-16,-26-26 0,26 26 15,24 24 1,26 26 0,-51-26-1,26 0 1,-1-24-1,-24 24 17,-1-24-32,-24-50 0,0 50 15,24-26 1,-24 1-16,50 50 16,-50-51-16,-1 1 15,51 50 1,-1-1-1,-24-24 1,24 24 0,-24-24-1,-25-1 1,-1 1 0,26-25-16,-50 0 15,25-1-15,0 1 16,-1 0-1,1-25 1,0 25 0,0 0-1,0-1 1,24 1 0,-24 25-1,25-1 1,-26-24-1,1-25 1,-25 25-16,25-25 16,0 0-1,-25 50 1,25-50 0,-1 24-1,1 1 16,0 25-31,-25-25 32,25-25-17,-25 24 1,25 26 0,49-25-1,-49 0 1,-25-1-16,25 1 15,0-25 1,-25 25-16,24-25 16,1 25-1,-25 0 1</inkml:trace>
  <inkml:trace contextRef="#ctx0" brushRef="#br1" timeOffset="1.05755E6">21903 3373 0,'0'25'78,"0"0"-62,0 149 15,0-125-15,0 274 46,0-298-46,0 24 31,0-74 140,0 1-171,0-1 0,0-25-16</inkml:trace>
  <inkml:trace contextRef="#ctx0" brushRef="#br1" timeOffset="1.05867E6">21580 3299 0,'25'0'140,"0"0"-140,-25 25 16,49-25-16,-24 0 16,99 25-1,-99-25-15,49 24 16,-49 1-1,25-25 1,-25 0 0,-1 0-1,1 0 1,0 0 15,0 0-15,0 0-1,-1 0-15,-24 25 16,25-25-16,0 0 156,-25 25-62</inkml:trace>
  <inkml:trace contextRef="#ctx0" brushRef="#br1" timeOffset="1.06069E6">22076 3845 0,'25'-50'172,"0"50"-172,0 0 16,-1-25-16,1 25 15,0 0 16,0 0-15,0 0 31,-1 0-31,1 0-1,0 0 1,0 0-1,-25 25 1,0 0 15,0 0 32,0 0-32,0-1-15,0 1 15,0 0-15,-25 0-1,0 0 16,0-25-31,25 24 16,0 1 0,-24-25-1,-1 0 1,25 25 0,-50 0 15,25-25-16,25 25 1,-24-1 0,24 1-1,-25-25 1,0 0 0,25 25-16,-25 0 15,25 0 1,-25-25-1,25 24-15,50-24 204,24-24-204,-24-1 15,0 0-15,-26 25 16,26-25-1,-25 25 1,0 0 93,-1 0-93</inkml:trace>
  <inkml:trace contextRef="#ctx0" brushRef="#br1" timeOffset="1.06246E6">22250 5507 0,'25'0'78,"-1"0"-62,1 0 0,25 24-1,-1 1 1,26 0 0,-1 0-1,-24 0 1,-25-1-1,-1-24-15,1 0 16,0 0 0,-25 25-1,25-25-15,0 0 32,0 0-17,-25 25-15,0 0 16,49-25-16,-24 0 15,0 0 1,0 25 0,-1-25-1,1 0-15,0 0 16,-25-25 265,0 0-281,0 0 16,0 0-1,0-24 1,0-1 0,25-24-16,-25 24 31,0 1-15,0 24-1,0-25-15,0 25 16,0 1-1,0-1 1,0 0 0,25 25 109,-25 25-63,24 0-62,-24-1 16,25 1-1,-25 0 1,0 0-16,25-25 16,0 0-1</inkml:trace>
  <inkml:trace contextRef="#ctx0" brushRef="#br1" timeOffset="1.06454E6">23788 5110 0,'-50'0'125,"50"25"-109,-25-1-16,0-24 15,1 50-15,-1-25 16,0 0 0,0 24-16,-24 1 15,24-25-15,0 24 16,-49 1 0,24 24-1,-24 1 1,24-1-1,-24 0 1,24-49 0,25 25-1,0-50-15,-24 50 0,24-1 16,0-49 0,0 25-1,1 25 1,-76 49 15,76-50-15,-26-24-16,0 99 47,1-49-32,24-51 1,0 1-16,-25 25 15,26 24 17,-26 1-17,0 24 1,1 0 0,-26 0-1,1 25 1,0 0-1,49-124 1,0 75 0,0-50-16,25-1 15,-49 1 1,49 0-16,-50 25 16,0 24-1,1 0 1,-1 26-1,1-26 1,-1 25 15,-25-24-15,1 24 0,24-49-16,-24 24 15,74-24-15,-50-1 16,1 26-1,-1-26 1,-24 50 0,-1 1-1,26-51 1,-1 26 0,1-26 15,-1-24-31,25 49 15,0-49-15,1 0 16,-1 25 0,-25-1-1,25 1 1,-24 0 0,49-1-1,25-49 470,-1 0-454,-24-25-16,50 1-15,-25-1 16,24-25-16</inkml:trace>
  <inkml:trace contextRef="#ctx0" brushRef="#br1" timeOffset="1.06674E6">23019 5730 0,'0'25'78,"0"-1"-31,0 1-47,25-25 0,-25 25 15,24-25 1,-24 25 15,25-25-31,0 25 16,-25 0 0,25-25-1,0 0-15,-25 24 16</inkml:trace>
  <inkml:trace contextRef="#ctx0" brushRef="#br1" timeOffset="1.06927E6">22374 7243 0,'0'0'0,"0"25"15,0 0-15,25-1 16,-25 26-1,0-25 1,24 24 0,-24-24-1,25 50 1,0-1 15,-25 25-15,0 0-1,25-24 1,-25-100 203</inkml:trace>
  <inkml:trace contextRef="#ctx0" brushRef="#br1" timeOffset="1.07044E6">22101 7392 0,'0'-25'15,"0"0"1,25 25-16,0 0 15,-1 0-15,1 0 16,0 0 0,0 0-16,0 0 15,-1 0 1,1 0 0,0 0-16,0 0 15,0 0-15,-1 0 16,26 0-1,-25 0 1,24 0 0,1 0-1,0 0 1,-26 0 0,1 0-1,0 0 1,0 0 31,0 0-32,0 0 1,-25 25 140,0 0-140,0 0-1,0 24 1,0-24 0,0 25-16,0-1 15</inkml:trace>
  <inkml:trace contextRef="#ctx0" brushRef="#br1" timeOffset="1.07246E6">22771 7615 0,'0'25'62,"0"0"-31,0-1-31,0 1 16,0 0 0,0 0 15,0 0-31,0-1 15,0 1 1,0 0 0,0 0-1,0 0 1,0-1 0,0 1-1,0-50 157,0 1-172,0-1 16,0 0-1,0 0 1,0 0 0,0 1-1,0-1 16,0-25-31,0 25 0,0 1 16,0-26-16,0 25 16,0-24-1,0 24 1,0 50 218,0-1-218,-25 1 0,25 0-1,-25-25-15,25 50 16,-25-50-16,25 24 15,0 1 79,-25-25-78,1 25-16,24 0 15,-25 0 1,0-1 0,25 1 359,0 0-360</inkml:trace>
  <inkml:trace contextRef="#ctx0" brushRef="#br1" timeOffset="1.08698E6">20985 8880 0,'25'0'47,"-1"0"-32,1 0-15,149 0 32,-25 25-32,148-25 15,-148 0-15,-50 0 16,-24 0-1,-26 0-15,-24 0 16,0 0 172</inkml:trace>
  <inkml:trace contextRef="#ctx0" brushRef="#br1" timeOffset="1.08756E6">22523 8880 0,'24'0'16,"1"0"31,0 0-31,0 0-1,0 0-15,24 0 16,-24 0-16,74 0 47</inkml:trace>
  <inkml:trace contextRef="#ctx0" brushRef="#br1" timeOffset="1.08908E6">21580 8086 0,'25'0'62,"0"0"-46,-1 0 0,26 0-16,0 0 15,24 25 1,-24-25 0,-25 0-1,-25 25-15,49-25 16,-24 25-1,0 0 1,0-25-16,49 24 31,-24 26-15,-26 0 0,26-1-1,-25-24 1,-25 25-1,25-26 1,-25 1-16,24 0 16,-24 0-16,25 0 15,-25-1 1,0 1-16,0 0 16,25 25-1,0-1 1,-25 1 15,0-25-15,0-1-1,0 1 1,0 0 0,0 0 15,0 0-16,0-1 1,0 1 15,0-50 204,0 1-235,0-1 15</inkml:trace>
  <inkml:trace contextRef="#ctx0" brushRef="#br1" timeOffset="1.09042E6">22547 8235 0,'0'25'62,"0"0"-46,-24-25-1,24 25-15,0-1 16,-25 1 0,25 0-16,-25 0 15,25 0 1,-25-1 0,25 1-1,-25 25 1,25-25 78,0-1-79,-24-24 1,24 25-16,24-25 187,-24-25-187,25 25 16,0 0 0,0 0-16,0 0 15,24 0 1,-24-24-16,0 24 15,0-25-15,-1 25 16,1 0-16,0 0 16,-25-25 171,0 0-156</inkml:trace>
  <inkml:trace contextRef="#ctx0" brushRef="#br1" timeOffset="1.09111E6">22622 8310 0,'0'24'31,"0"1"-31,0 0 16,0 0-1,0 0-15,0 24 16,25-24 0,-25 0-1,0 0-15,0-1 16,0 1 0,0 0-16,0 0 31,0 0-16</inkml:trace>
  <inkml:trace contextRef="#ctx0" brushRef="#br1" timeOffset="1.09246E6">22870 8260 0,'0'25'47,"0"0"-47,0-1 16,0 1 15,0 0-15,0 0-1,0 0 1,0-1-1,0 1 17,0 0-17,0 0 1,0 0 0,0-1 15,0 1-16,25-25 1,0 0 47,-25-25-32,24 25-31,-24-24 15,0-1 1,0 0 0,0 0-1,25 0 1,-25 1 0,0-1-1,0 0 1,0 0-16,0 0 15,0 1 1,0-1 0,0 0-1,0 0 1,-25 25 46</inkml:trace>
  <inkml:trace contextRef="#ctx0" brushRef="#br1" timeOffset="1.09563E6">20017 6028 0,'25'0'93,"0"0"-77,0 0 0,0 0-1,-1 0 1,1 0-1</inkml:trace>
  <inkml:trace contextRef="#ctx0" brushRef="#br1" timeOffset="1.09616E6">20588 6028 0,'25'0'16,"-1"0"-16,1 0 15,0 0 1,0 0 15,0 0-15,0 0-1,24 0 1,50 24 0,75 1-1,198-25 16</inkml:trace>
  <inkml:trace contextRef="#ctx0" brushRef="#br1" timeOffset="1.09662E6">22349 6127 0,'0'0'0,"25"0"78,0 0-63,-1 0-15,1 0 16,0 0 0</inkml:trace>
  <inkml:trace contextRef="#ctx0" brushRef="#br1" timeOffset="1.09716E6">22920 5978 0,'24'0'32,"1"0"-17,0 0 17,0 0-17,0 0 1,-1 0-1,1 0 48,0 0-47,0 0-1,24 0 1,75 0-1,-49 0 1</inkml:trace>
  <inkml:trace contextRef="#ctx0" brushRef="#br1" timeOffset="1.09754E6">23664 6003 0,'24'25'31,"1"-25"-15,0 0-16,49 0 15,-24 0 17,-25 0-17,0 0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6.26923" units="1/cm"/>
          <inkml:channelProperty channel="Y" name="resolution" value="26.48276" units="1/cm"/>
          <inkml:channelProperty channel="T" name="resolution" value="1" units="1/dev"/>
        </inkml:channelProperties>
      </inkml:inkSource>
      <inkml:timestamp xml:id="ts0" timeString="2022-04-16T17:36:51.04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5680 5581 0,'25'0'625,"-25"25"-610,0 0-15,0-1 32,0 1 952,0 0-968,0 0-1,0 0 17,0-1-17,0 1 1,0 0-1,0 0 1,0 0 0,0 0-1,0-1 1,0 26 0,0 0-1,0-26 1,0 1 15,0 0-15,0 0-16,0 0 15,25 24 1,0 26 15,-25-1-15,24-24-1,-24 24 1,0-49 0,25 24-16,-25 1 15,0 0 1,50 49 0,-50-25-1,25 75 1,0-50-1,-1 25 1,1 0 0,-25 0-1,25-24 17,0-51-32,-25 1 15,0-1-15,0 1 0,0 0 16,0-1-1,25 50 1,-25-24 0,0-1-1,0-24 1,0 24 15,0-24-15,0-25-16,0 74 31,0-25-15,0-49-16,0 25 15,0-1 1,0 1-16,0-25 0,0 24 16,0 75-1,0-24 1,0 24-1,0 25 1,0-1 0,0 26-1,0-75-15,0-49 16,0 24-16,0-24 16,0-1-16,0 51 15,0-51 1,0 26 15,0-26-31,24 51 31,-24-51-15,0 50 0,25-24-1,-25 98 1,0-123-1,0 0-15,0 49 16,0-50 0,0 26-16,0 24 15,0-25 1,0 26 0,0-1-1,0 0 16,0 25-31,0 25 32,0 49-17,0-123 1,0-1-16,0-49 16,0 0-16,0 24 0,0-24 15,0 50 1,0-26-1,0 26 1,0 24 0,0 25-1,0-50 1,0-24 0</inkml:trace>
  <inkml:trace contextRef="#ctx0" brushRef="#br0" timeOffset="2128.5256">2952 9277 0,'25'0'156,"-1"0"-140,1 0 0,50 0-1,-26 0-15,1 0 16,24 0-16,-24 0 15,74 0 1,-25 0 0,0-25-1,-24 0 1,24 1 0,-49 24-1,-1 0 1,50 0 15,-24 0-31,24 0 16,-25 0-16,26 0 0,24 0 15,99 0 1,-25 0 0,-49 0-1,-25 0 1,-25 0-1,-24-25 1,-1 25 0,50 0-1,-49 0-15,24 0 16,-25 0 0,26 0-16,48 0 15,51 0 1,-1 0-1,-49 0 1,-75 0 0,-24 0-1,0 0 1,-26 0 0,51 0-1,-25 0-15,98 0 16,-73 0-1,24 0-15,0 0 16,0 0-16,1 0 16,-26 0-16,0 0 15,-24 0-15,0 0 16,-26 0 46,1 0-46,25 0-16,-1 0 16,51 0-1,24 0-15,25 0 16,-50 0-16,25 0 0,-25 0 16,75 0-1,-26 0 1,-73 0-1,-50 0 1,49 0 0,1 0-1,73 0 1,51 0 15,-125 0-31,1 0 16,-26 0-16,1 0 0,-25 0 15,-1 0 1,-24-25 281</inkml:trace>
  <inkml:trace contextRef="#ctx0" brushRef="#br0" timeOffset="4824.1902">8855 6028 0,'0'24'156,"0"26"-124,-49-25-32,24 0 15,-50 49 1,1-24-1,24 24 1,-24-24 0,49-1-1,0-24 1,1-25 0,-1 25-1,0 0-15,25-1 0,-50-24 16,1 50-1,-26 0 1,26 24 0,-26-24-1,-24 49 1,49-49 0,1 24-1,24-49 1,0 24-1,0-49-15,1 25 32,-1 0-32,25 0 0,-25 0 31,0 24-15,-24-24-1,-1 49 1,0-24-1,26 0 1,-26-1 0,50-24-16,-50 25 15,1-26 1,-125 200 31,149-175-47,-24 1 15,-100 173 17,99-198-32,1 49 31,24-24-15,-50 24-1,51-49 1,-1 25-16,0-50 15,0 49-15,0-24 0,1 25 16,-1-25 0,-25 49 15,25-74-31,1 50 16,-26-26-1,25 26 1,-24-25-1,49 0 1,-25-1 0,25 1-16,-25-25 0,25 25 15,-50 0 1,50 0-16,0-1 16,-24-24-16,24 25 109,-25 0-93,-25 50 46,50-51-46,-25-24-16,25 25 93,-24-25-77,24 25-16,-25-25 16,0 25-1,25 0 1,-25-1 0,0 1-16,1 0 31,48-25 219,-24-25-235,25 0 1,25-49-16</inkml:trace>
  <inkml:trace contextRef="#ctx0" brushRef="#br0" timeOffset="7448.8398">8880 6077 0,'0'25'125,"0"0"-109,0 24-16,0 1 16,-25 0-16,25-1 15,-25-24 1,1 49-1,24-49 1,0 0-16,0 0 16,0 0-16,-25-25 172,25-25-157,0 0 1,0 0-1,0 0-15,0 1 16,0-51-16,0 50 16,0 1-1,0-1 1,0 0 0,0-25 15,0 26-31,0-1 15,0 0 1,-25 25 297,0 0-298,-24 0 1,-1 25-1,0 0-15,26-1 16,-26-24 0,25 25-1,0 0 1,1-25 0,-1 0-1,0 0 1,0 25 15,0 0-31,1-25 31,-1 24 1,0-24 280</inkml:trace>
  <inkml:trace contextRef="#ctx0" brushRef="#br0" timeOffset="8647.9766">6672 7045 0,'25'0'125,"0"0"-110,0 0 16,0 0-15,-25 24-16,24-24 16,1 25-1,0-25 1,50 50 0,-26-1-1,1 1 1,-1-25-1,-24 0 1,0 24 0,0-49-1,-50 0 267,0-25-282,0-24 15</inkml:trace>
  <inkml:trace contextRef="#ctx0" brushRef="#br0" timeOffset="9568.3533">6524 7144 0,'0'-25'94,"0"-25"-78,24 26-16,1-1 15,0-50-15,0 26 16,24-26 0,-24 26-16,0-1 15,0 25-15,0-24 0,-1 24 16,26-25 0,-25 25-1,0 25 1,0 0 15,-1 0-31</inkml:trace>
  <inkml:trace contextRef="#ctx0" brushRef="#br0" timeOffset="10280.8581">7069 6970 0,'0'0'0,"50"0"0,-50-49 0,25 24 15,-25 0 17,25 25-17,-25-25 1,0 0-1,24 25 1,-24-25-16,25 25 31,-25 25 110,0 0-125,0 0-1</inkml:trace>
  <inkml:trace contextRef="#ctx0" brushRef="#br0" timeOffset="11027.0418">7218 7069 0,'25'0'110,"-25"-24"-95,25-1 1,0 0 0,-1 0-16,1 0 15,0-24 1,0 24-1,0 0-15,-25 0 204,0 0-204</inkml:trace>
  <inkml:trace contextRef="#ctx0" brushRef="#br0" timeOffset="12663.4546">7417 6623 0,'0'-25'31,"0"0"0,0 0 47,0 1-62,0-1 0,0-50 30,0 51-30,0-26 0,24 25-1,1-24 1,25 24 0,-25 0-1,-1 25 1,1 0 31,0 0-16,-25 50-15,0-26-1,25 1 1,-25 0-1,0 0 1,0 49 0,-25 1-1,0-1 1,25-49-16,0 24 16,-25-49-16,25 25 15,0 0 1,-24 0-1,24 0-15,0-1 47,24-24 78,-24-49-109,25 49-16,-25-25 16,0 0-16,25 0 15,-25 1 1,25-1 15,0 25 0,-25-25-15,49 0 0,-24 0-1,-25 1-15,25-1 16,0 25 140,-1 0-156</inkml:trace>
  <inkml:trace contextRef="#ctx0" brushRef="#br0" timeOffset="13943.7639">7789 6102 0,'0'25'47,"0"0"-16,0-1-15,-25-24-16,25 25 31,0 0-31,0 0 16,0 0 0,0-1-1,0 1 1,0 0-1,0 0 1,25 0 0,-1-1-1,1-24 1,25 0 0,-25 0-1,24 0 1,-24 0-1,-25-24 1,0-1 0,0 0-16,0 0 15,0-24 1,0 24 0,0 0-1,0 0 16,0 0-15,0-24 0,-25-1-1,25 25 1,-25 1 0,1 24 15,-1 0 0,0 0-15,25 24 15,-25 1-15,25 0-1,-25 0 1,25 0-1,0-1 1,0 1 0,25-25 62,0 0-63</inkml:trace>
  <inkml:trace contextRef="#ctx0" brushRef="#br0" timeOffset="15154.0278">8037 5904 0,'0'24'47,"0"1"-31,0 0-16,0 25 15,0-1 1,0 1 31,0-25-47,25-25 31,24 24 0,-24-24-15,0 0-1,0 0 1,-1 0 0,1 0-1,-25-74 1,50 24 0,-50 26-1,0-26 1,0 25 15,0 0-15,0 1 31,0-1-32,-50 25 16,50-25-15,-25 25 0,1 0 15,-1 0-31,0 0 47,0 0 31,25 25-78,0 0 16,0-1-1,-25 1 1,25 0-1,0 0 1,0-50 15,25-25-15,0 26-16,25-26 16,-1 0-1</inkml:trace>
  <inkml:trace contextRef="#ctx0" brushRef="#br0" timeOffset="16479.8195">8434 5581 0,'0'25'16,"0"0"-1,0-1 17,0 1-17,-25 0 1,25 0 0,0 0-1,0-1 1,0 1-1,0 0 1,0 0 0,25-25 31,-1 0-32,1 0 1,0 0 31,-25-25-16,25 25-31,-25-50 16,25 26-1,-25-1 1,0 0-1,0 0 1,0 0 0,0 1 15,0-1-15,0 0-1,0 0 1,0 0 31,0 1-47,-25 24 109,0 24-78,25 1-15,-25-25 0,25 25-1</inkml:trace>
  <inkml:trace contextRef="#ctx0" brushRef="#br0" timeOffset="18376.0825">8756 5383 0,'0'24'16,"25"1"0,-25 0-16,0 0 15,25-25 1,-25 25-1,0-1 1,24 1 0,-24 0 15,25 0-15,-25 24-1,25-49 1,-25 25-1,0-74 79,-25 24-94,0-25 16,1 1-16,-1-1 15,25 25-15,-50-24 16,50 24 0,0 0-1,0 0 63,25 25 63,0 0-125,-25 25-16,25-25 31,-25 25-31,24 0 16,1-25-1,0 24 1,0-24-1,0 0 1,24 25 0,-24-25-1,0 0 1,0 25 0,0 0-1,-25-50 79,0 0-63,0 0-15,-25 1-1,0-1 1,25 0-16,0 0 16,0-24-16,-25-26 15,0-98 1,0 123 0,25 25-1,0 50 204</inkml:trace>
  <inkml:trace contextRef="#ctx0" brushRef="#br0" timeOffset="20584.5729">6896 8235 0,'25'0'63,"-25"25"-63,0 0 16,24-25-1,-24 25 1,25-25-16,-25 24 31,25-24-31,-25 25 16,25 0-1,-25 0 1,25 0 0,-1-25 15,-24 24 78,0 1-93,0 0-1,25-25 17,-25 25-32,0 24 15,0 1 1,25 24 0,0-24-1,-25-25 16,25 0-15,-25-1 0,0 1 31,24-25-32,-24 25-15,0 0 16,0 0 15,0-1-15,0 1 77,0 0-77,25-25-16,-25 25 78,0 0-47,25 0 1</inkml:trace>
  <inkml:trace contextRef="#ctx0" brushRef="#br0" timeOffset="22304.5078">7392 8434 0,'0'-25'31,"0"0"-16,0 0 32,0 0-47,0 1 32,0-1-17,0 0 1,25 0-1,-1 0-15,1 1 16,0-1 0,-25 0-1,25 25 1,0 0 0,-1 0-16,1 0 46,0 25-30,-25 0 0,0-1-1,0 1 1,25-25-16,-25 25 16,0 0 15,0 0-16,0-1 1,-25 100 47,25-99-63,0 0 15,0 0 1,-25-25-1,25 25 1,0-1 15,0 1 16,0 0-31,25-25 140,0-25-125,0-24-31,-1 24 16,1-25 0,-25 1-1,50 24 1,-50 0-1</inkml:trace>
  <inkml:trace contextRef="#ctx0" brushRef="#br0" timeOffset="24072.5195">7863 7937 0,'-25'0'0,"25"25"31,0 0-15,0 0 0,0 0-1,0 0 16,0-1-31,0 1 32,0 0-17,0 0 32,25-25-16,-25 25-31,0-1 16,25-24 0,-25 25-1,25-25 1,-1 25 0,26 0-1,0-25 1,-1 0-1,1 0 1,-25 0 0,0 0-16,-1-25 15,-24 0 1,0 0-16,0 1 16,25-1-1,-25 0 1,0 0-1,0 0 1,0 1 47,-25 24-32,25-25-16,0 0-15,-24 25 16,24-25 0,-25 25-1,0 0 1,0-25 15,0 25-15,1-25-1,-1 25 1,0 0 15,0 0 63,0 0-94,0 0 31,1 0-15</inkml:trace>
  <inkml:trace contextRef="#ctx0" brushRef="#br0" timeOffset="25656.4292">8235 7640 0,'0'25'78,"0"-1"-63,0 1 1,0 0 0,0 0-1,0 0 32,25-25 0,-25 24-31,25-24-1,-25 25 1,25-25-1,-1 0 64,1 0-64,-25-25 48,0 1-16,0-1-1,0 0-14,-25 25-17,25-25 1,0 0 0,-24 25-1,24-24 32,0-1-47,-25 25 16,0 0 31</inkml:trace>
  <inkml:trace contextRef="#ctx0" brushRef="#br0" timeOffset="30920.3579">6102 9178 0,'-25'0'94,"25"-25"-79,-25 25 1,25-25 0,-24 25 15,24-25-31,-25 25 15,25-24 1,-25 24 0,0-25-1,-49-50 1,24 50 0,25-24-1,0 24-15,-24-25 16,-1 1-1,25 24-15,-49-25 32,24 1-17,1-26 1,-1 26 0,25-1-1,-49 1 1,24-26-1,26 26 1,-1 49-16,25-25 16,-25 25-16,0-25 15,0 0 1,25 0-16,-24 25 16,24-24-1,-50-1 16,25 0-31,-24 0 16,24-24 15,-50-1-15,51 0 0,-26 25-16,0 1 15,1-51 1,-1 26-1,0-1 1,26 0 0,-26-24-1,0 0 1,-24-1 0,0 1-1,24-25 16,25 74-31,0-25 16,-24 1-16,49 24 16,-25-25-1,0 25 1,25 1 0,-25-1-1,1 0 1,-1 0-1,25-24 1,-25 49 0,25-25 124,0 0-124,-25 25 0,0-50-16,1 25 15,-1 1-15,25-26 16,-50 25-16,50-24 15,-25 24-15,25 0 16,0 50 234,0 0-234,25-1-1,-25 1 1,0 0 0,25-25-1,-25 25 1,0 0-1,0 24 1,25-24 0,-25 25-1,0 24 1,0-24 0,0-25-1,0 24 1,25-49 62,-25-25-31,0 1-32,0-1 1,0 0 0,0 0-1,0 0 1,0 1-16,0-26 16,-25 25-1,25-25 1,0 26 15,0-26-31,25 50 313,-25 25-282,24-25-16,1 0 1,25 25-16,-1-25 16,-24 0-1,0 0 17,0 0-1,0 0-31,-1 0 15,-24 24 1</inkml:trace>
  <inkml:trace contextRef="#ctx0" brushRef="#br0" timeOffset="31960.1735">4614 7045 0,'0'24'32,"0"1"-1,0 0-15,0 25-1,0-26 1,0 1-16,0 0 15,0 0 1,0 0 31,24-25-47,-24 24 16,0 1-1,0 0 1</inkml:trace>
  <inkml:trace contextRef="#ctx0" brushRef="#br0" timeOffset="33616.5826">4837 7069 0,'-25'0'15,"0"0"1,25 25 78,-25-25-79,25 25 1,0 0-1,0 0 17,25-25-17,-25 24 17,0 1-17,25-25 1,-25 25-1,25-25 1,0 0 0,-25 25-1,25-25 1,-1 25 15,1-25-15,0 24-16,0-24 15,0 0 1,-1 0 0,1 0-16,-25-24 62,0-1-62,0 0 16,0 0 62,0 0-16,0 1-62,-25 24 16,1 0 0,24-25-1,-25 25 1,25-25 0,-25 25-1,25-25 1,-25 25-1,0 0 1,25-25 0,-24 25-1,-1 0 1</inkml:trace>
  <inkml:trace contextRef="#ctx0" brushRef="#br0" timeOffset="34863.9363">5184 7069 0,'0'25'47,"0"0"-31,0 0-1,0 0 1,0-1-16,0 1 31,0 0 1,25-25 30,0 0-31,0 0-15,24 25 15,-24-25-31,0 0 31,0 0-31,-1 0 32,-24-25-17,0-74 48,0 74-48,0-25 1,0 26 31,-24 24-31,-1 0 15,0 0-31,0 0 15,0 0 17,-24 0-17,24 0 1,25 24 125,0 1-141,25-25 93,0 0-93</inkml:trace>
  <inkml:trace contextRef="#ctx0" brushRef="#br0" timeOffset="36096.1924">5581 7020 0,'-25'0'31,"25"25"63,-25-25-94,25 24 16,0 1-1,0 0 1,0 0 0,0 24-1,25-49 17,-25 25-17,0 0 1,25-25 15,0 0-15,-25 25-1,25-25 1,-1 0 0,1 0-1,0 0 16,-25-25-31,0 0 32,25 25-32,-25-25 15,25 1 1,-25-1 0,0 0 15,0 0-16,-25 25-15,25-25 16,0 1-16,-25 24 16,25-25-1,-25 0 1,25 0 0,-25 25-1,1 0 1,-1-25-1,0 25 1,0 0 0,0 25 109</inkml:trace>
  <inkml:trace contextRef="#ctx0" brushRef="#br0" timeOffset="38321.1366">6052 6871 0,'0'25'47,"0"0"-32,0-1 1,0 26 0,0-25-1,0 0 1,0-1-1,0 1 1,0 0 0,0 0-1,0 0 1,0-50 125,0 0-126,0-25 1,0 26-1,0-26 1,0 25 0,0 0-16,0 1 15,0-1-15,0 0 16,0 0 0,0 0-1,0 0 1,25 25 78,0 25-79,0-25 1,-25 25-16,25 0 15,-1 0 1,-24 24 0,25-24-1,0 0 1,0 0 0,-25 0-16,25-25 15,-25 24 1,0-48 109,0-1-125,0 0 15,0 0-15,0 0 16,0-74 0,0 49-1,0-24 1,0 24 0,0 26-1,0-26 1,0 25 15,0 0-31</inkml:trace>
  <inkml:trace contextRef="#ctx0" brushRef="#br0" timeOffset="40256.3381">12402 7491 0,'0'25'62,"0"0"-46,0 24-1,0 26-15,0-1 16,0 75 0,0-25-1,0-74 1,0-1 0,0-24-1</inkml:trace>
  <inkml:trace contextRef="#ctx0" brushRef="#br0" timeOffset="41328.2081">11881 7466 0,'25'0'109,"25"0"-93,-1 0-16,1 0 15,124 0 1,-25 0 0,-75 0-1,-24 0 1,-1 0 0,-24 0 30,0 0-30,0 0 0,-1 0-1,1 0 1</inkml:trace>
  <inkml:trace contextRef="#ctx0" brushRef="#br0" timeOffset="42119.4">12278 7789 0,'25'0'15,"0"0"1,0 0-16,49 0 16,-24 0-16,49 0 31,-25 0-16,-49 0-15,0 0 16,0 0 0,-25-25-16,25 25 15,-1 0 17</inkml:trace>
  <inkml:trace contextRef="#ctx0" brushRef="#br0" timeOffset="44215.917">12923 7466 0,'0'0'0,"0"25"0,0 0 16,0 24-16,0-24 16,0 25-1,0-1 1,0 1-16,25-25 16,0-25 15,-25 25-16,25-25 1,-25 24 0,0 1-1,0 0 1,0 0 0,0 24-1,0-24 1,0 0-1,0 0 64,0 0-79,0 0 46,0-50 64,0 0-95,0 0 1,0 0 0,0 0-1,0 1 1,-25 24-16,25-25 16,25 0 15,-25 0-31,24 25 15,-24-25-15,50 1 16,-25 24 0,24-50-1,-24 50 1,0 0 31,0 0 15,-25 25-62,25 0 32,-25-1-17,0 1 1,25 0-1,-25 0 1,0 0 0,0-1-1,0 1 1,0 0 46,0 0-46,0 0 0,0 0-1,0-1 1</inkml:trace>
  <inkml:trace contextRef="#ctx0" brushRef="#br0" timeOffset="46415.8083">5779 5581 0,'-24'0'16,"24"25"-1,0 0 1,0-1 0,-25 1-1,25 0-15,-25 0 16,25 24-16,-25-49 0,25 25 15,0 0 1,-25-25-16,25 50 16,-24-50-16,24-25 234,0 0-203,24 25-15,-24-25-16,0 0 31,0 1-15,25-1-1,-25 0 1,0 0 0,0 0-1,0 1 1,25 24 31,0 0-32,0 0 17,-1 24-17,-24 1 1,50 0 0,0 49-1,24-49 16,-24 25-15,-1 0 0,-24-26-1,0-24-15,-25 25 16</inkml:trace>
  <inkml:trace contextRef="#ctx0" brushRef="#br0" timeOffset="48071.7033">4986 8111 0,'-25'0'125,"0"0"-110,0 0-15,-24 25 16,-26 0-1,50 0 1,-24-1-16,24-24 16,25 25-16,-25-25 15,25 25 1,0 0 0,-25 24-1,1 26 1,24-26-1,-25 1 1,25-25 0,0 24-1,0 1 1,0-25 0,0 24-1,0 1 16,0 0-15,0-26 0,25 26-1,-25-25 1,0 0 0,24 24-1,1-24 1,-25 0-1,25-25-15,-25 50 16,0-26 47,25-24-48,-25 25 1,25-25-1,-25 25 17,0 0-17,24-25 48,-24-25-63</inkml:trace>
  <inkml:trace contextRef="#ctx0" brushRef="#br0" timeOffset="49344.8075">3597 8260 0,'0'25'63,"0"0"-48,0 24 1,-25-24-16,-25 0 16,50 49-16,-25-49 15,25 25 1,-49-50-1,49 24 1,25-24 156,-1 0-172,51 0 16,-26 0-16,1 0 15,25 0 1,-51 0-1,1 0 32,0 0-31,0 0-16,-25-24 219,-25-1-204</inkml:trace>
  <inkml:trace contextRef="#ctx0" brushRef="#br0" timeOffset="50072.3924">3746 8210 0,'0'0'0,"24"25"0,-24 25 15,0-1 1,25 75-1,-25-24 1,0-26 0,0-24-1,25-1 1,-25-24 0,0-50 280</inkml:trace>
  <inkml:trace contextRef="#ctx0" brushRef="#br0" timeOffset="51088.3163">3919 8310 0,'25'0'47,"0"0"-32,24 0 1,-24 0 0,0 0-1,0 0-15,0 0 31,-1 0-15,1 0 0,74-25 46,-74 25-62,-50 0 156,1 0-140,24-25 0,-25 25-16</inkml:trace>
  <inkml:trace contextRef="#ctx0" brushRef="#br0" timeOffset="52912.2955">3994 8310 0,'0'24'16,"0"1"0,0 0-1,0 0 1,0 0 0,0-1-1,0 1 79,24-25 109,1 0-187,0 0-1,0 0 17,0 0-32,-1 0 15,1 0 1,0 0-1,0 0 1,0 0 15,-1 0-15,-24 25 15,25-25-15,-25 25-1,0 0 32,0-1-31,0 1 0,0 0-1,0 0 1,-25-25-1,25 25-15,-24-1 16,-1-24 15,0 0-15,0 0 15,25-24-15,-25 24-1</inkml:trace>
  <inkml:trace contextRef="#ctx0" brushRef="#br1" timeOffset="74647.8596">6102 9277 0,'25'0'234,"0"0"-218,-1 0-16,1 0 16,25 0-16,49 0 31,-25 0-31,-24 0 31,-25 0-15,0 0-1,-1 0 1,1 0 0,0 0-1,0 0 1,0 0-1,-1 0 1,1 0 31,0 0-31,25 0-1,-26 0 1,26 0-16,-25 0 15,25 0-15,49 0 16,-50 0 0,-24 0-1,0 0 1,0 0 0,0 0-1,-1 0 1,1 0-1,0 0 1,0 25-16,0-25 16,-1 0-1,1 0 1,0 0 0,25 0-1,-26 0 1,26 0-1,0 0 1,-26 0 0,1 0-1,25 0 1,-1 0 0,-24 0-16,0 0 15,0 0-15,0 0 16,-1 0-1,1 0-15,0 0 16,25 0 0,24 0-1,-24 0 17,-1 0-17,-24 0 1,0 0-1,0 0 1,0 0-16,-1 0 16,1 0-1,0 0 1,0 0 0,0 0 30,-1 0-30,1 0 0,0 0-1,0 0 1,0 0 0,-1 0 77,1 0-77,0 0-16,0 0 16,0 0-1,-1 0 16,-24 25 48,25-25-79,-25 24 15,25-24-15,0 0 16,0 0 203,-1 0-204,1 0 1,0 0-1,0 0 1,-50 0 547,0 25-548,0-25 1,25 25-1,-24-25 1,-1 50 0,0-50-1,25 24 1,0 1 0,-25 0-16,0 25 15,25-26 1,0 1-16,-24-25 15,24 25 1,0-50 218,0 0-218,0 1-16,0-1 16,0 0 15,0 0-31,0 0 16,0 1 15,49-100 47,-49 99-62,25 25-16,-25-25 93,0 0-77,25 25 0,-25-49 15,0 24-31,25 25 219,-1 25-204,1-25 1,-25 24-1,25 26 17,0-25-32,0 0 15,-1-1 1,1-24 0</inkml:trace>
  <inkml:trace contextRef="#ctx0" brushRef="#br1" timeOffset="79143.7281">5953 9302 0,'-25'0'265,"25"-25"-265,-49 25 16,-1 0-16,-24 0 15,-75 0 1,50 0 0,24 0-1,50 0 1,1 0 109,-1 0-109,0 0-1,0 0 1,0 0-1,1 0-15,-26 0 16,0 25 0,1-25-1,24 0-15,0 0 16,0 0 0,-24 0-1,-50 0 1,24 0-1,-24 0 1,49 0 0,25 0 15,-24 25-15,24-25-1,-49 0 1,24 0-1,25 0 1,0 0 0,1 0 62,24 24-63,-25-24-15,0 0 16,-25 0-16,1 0 16,-26 25-16,26-25 15,-1 25-15,1-25 16,24 0 0,0 0-16,0 0 265,0 0-249,1 0-1,-1 0 1,0 0 0,0 0-1,0 0 1,50 0 359,0 0-359,0 0-1,0 0 1,-1 0-1,1 0-15,25 0 32,49 0-17,-74 0-15,0 0 0,-1 0 16,1 0-16,0 0 16,0 0 15,0 0-16,-1 0 1,-24 25 0,25 0-1,0-25 17,0 0-32,-25 24 125,0-73 78,-25 49-188,25-25-15,-25-25 16,0 50 0,25-49-16,-24 24 125,-1 25-94,25-25-31,-25 25 125,0 0-110,0 0 1,1 0 0,-1 0-1,0 0 1,25 25 0,-25-25-1,0 0 16,25 25-31,-49 0 16,24-25 0,-25 24-1,1 1 1,24-25 0</inkml:trace>
  <inkml:trace contextRef="#ctx0" brushRef="#br1" timeOffset="82071.7469">7293 9451 0,'0'24'203,"0"1"-188,0 0-15,0 25 16,0-26 15,0 1-31,0 0 16,24 0-1,-24 0 48,0-1-63,25-24 16,-25 25-1,0 0 1,0 0-1,0 0 1,25-1 0</inkml:trace>
  <inkml:trace contextRef="#ctx0" brushRef="#br1" timeOffset="83104.0012">7045 9475 0,'49'0'63,"-24"0"-63,25 0 16,24-24-16,-24-1 15,-1 25 1,1-25-16,-1 25 15,1 0-15,-25 0 63,0 0 171</inkml:trace>
  <inkml:trace contextRef="#ctx0" brushRef="#br1" timeOffset="83825.6832">7615 9599 0,'0'25'47,"0"0"-32,-25 0 17,0 0-17,1-1 1,-1 1-16,0-25 15,25 50 1,-25-25 0,0-1 15,25 1-31,0-50 203</inkml:trace>
  <inkml:trace contextRef="#ctx0" brushRef="#br1" timeOffset="84463.8392">7441 9699 0,'25'0'62,"0"0"-46,-25 24-1,25-24 1,-25 25-16,25-25 16,24 25-1,-49 0 1,25 0 0,0-25-1,-50 0 173,0-25-188</inkml:trace>
  <inkml:trace contextRef="#ctx0" brushRef="#br1" timeOffset="85848.2711">4217 6846 0,'0'25'16,"0"0"-1,0 0 1,0 49-16,0 0 15,0 1 1,0-26 0,0-24-1,0 0 17,0 0-17,0 0 48,0-1-48,0 1 1,0 0 15,0 0-31,0 0 16,0-1-1,0-48 126,0-1-125</inkml:trace>
  <inkml:trace contextRef="#ctx0" brushRef="#br1" timeOffset="87359.8656">3919 6896 0,'25'0'94,"0"0"-78,0 0-16,-1 0 15,1 0-15,0 0 16,25 0-1,-26 0 1,1 0-16,0 0 16,0 0 62,0 0 0,-1 0-62,1 0-1,0 0 1,0-25-1,0 25 1,-1 0-16,1 0 16,-25-25-1</inkml:trace>
  <inkml:trace contextRef="#ctx0" brushRef="#br1" timeOffset="88175.7295">4068 7119 0,'25'0'31,"0"0"-15,-1 0 0,1 0-1,0 0 1,0 0-16,0 0 16,-1 0-1,1 0 1,0 0-1,0 0 1</inkml:trace>
  <inkml:trace contextRef="#ctx0" brushRef="#br1" timeOffset="89600.0653">4638 9451 0,'0'24'125,"0"1"-109,0 0 0,0 25-1,0-1-15,0-24 16,0 0-1,0 0 32,0-1-31,0 1 0,0 0 15,0 0-16,0 0 1,0-1 15,0 1-15,0 0 0,0 0-1,0-50 157,0 0-156</inkml:trace>
  <inkml:trace contextRef="#ctx0" brushRef="#br1" timeOffset="90665.3018">4366 9550 0,'0'0'0,"49"-25"15,-24 25-15,0 0 16,0 0-1,24 0 1,-24-25 0,0 25-1,24 0 1,1 0 0,-25 0-1,0 0 1,-1 0-1,1 0 1,0 0 0,0 0-1,0 0 1,0 0 15,-50 0 235</inkml:trace>
  <inkml:trace contextRef="#ctx0" brushRef="#br1" timeOffset="91456.5123">4514 9723 0,'25'0'62,"0"0"-46,25 0-1,-26 0 1,26-24 0,0 24-1,-26 0 1,26 0-1,-25 0 1,0 0 0</inkml:trace>
  <inkml:trace contextRef="#ctx0" brushRef="#br1" timeOffset="92527.7783">5060 9748 0,'0'25'140,"-25"-25"-140,1 0 16,24 25-16,-25 0 16,0 24-1,0-24 1,0-25 0,25 25-1,0 0 1,-24-1-1</inkml:trace>
  <inkml:trace contextRef="#ctx0" brushRef="#br1" timeOffset="93408.9827">4887 9748 0,'24'0'63,"1"25"-48,0-25 1,-25 25-16,25-25 31,-25 25-15,0-1-1,25-24-15,-25 25 16,0 0 0,24-25-1,1 25 1,-25 0-1,-25-25 314</inkml:trace>
  <inkml:trace contextRef="#ctx0" brushRef="#br1" timeOffset="97560.1548">11857 8781 0,'0'-25'32,"0"0"-17,0 0 1,0 1 15,0-1 0,0 0-15,24 25 0,-24-25-1,25 25 1,0-25-1,0 25 1,0 0-16,-1 0 31,1 0-15,0 0 0,0 0-1,0 0 1,-25 25 31,0 0-32,0 0 1,0 0 0,0-1-1,0 1-15,0 0 16,-25 0-1,25 0 17,-25-1-32,0 1 31,0-25-15,25 25-1,0 0 1,-24-25-1,-1 0 1,0 25 0,0-1-1,0-24 1,1 50 0,-26 0-1,25-25 1,25-1 15,25-24 110,49 0-126,1 0-15,-1 0 16,25 0-16,-24 0 16,49 0-1,-99 0 1,0 0-1</inkml:trace>
  <inkml:trace contextRef="#ctx0" brushRef="#br1" timeOffset="98672.4862">12378 8830 0,'0'25'31,"0"0"-16,0 0 1,0 0 15,0-1-15,0 1 0,0 0-1,24-25-15,-24 25 31,25-25-31,-25 25 16,25 0 0,0-25-1,0 24 1,24-24 0,-24 0-1,0 0-15,0 0 16,-25-24-1,0-1-15,24-25 16,-24 0 0,0 1-1,0 24 17,0 0-17,0 0 1,0 1 15,-24 24-31,-1-25 31,0 25-15,0-25 0,0 25-16,1 0 15,-26 0 1,0 0-1,26 25 1,24 0 15,-25-1-15,25 1 0,-25-25 109,25 25-110,-25-25 1,0 0-1</inkml:trace>
  <inkml:trace contextRef="#ctx0" brushRef="#br1" timeOffset="100377.5382">12725 8806 0,'0'24'16,"0"1"-1,0 0 1,0 0-1,0 0-15,0-1 32,0 1 15,25-25-32,-1 0 1,-24 25-1,50 0 1,49 25 0,0-26-1,-49-24 1,-25 0 0,-25-24 46,0-1-62,0 0 16,0 0-1,0 0 1,0 0 0,0 1 15,-25 24-16,25-25 1,-25 25-16,0-25 16,25 0-1,-24 0 1,-1 25 0,0-24-1,0 24 1,0-25 15,1 0-31,-1 25 31,0 0-15,0 0 78,25 25-94,0 0 47,0-1-32,-25-24 1,25 25-1,0 0 1,0 0 0,0 0-1,0-1 1,50 1 0</inkml:trace>
  <inkml:trace contextRef="#ctx0" brushRef="#br1" timeOffset="101839.8968">13146 8756 0,'0'25'16,"0"0"-1,0-1 1,0 1 15,0 0 16,0 0-31,0 0-1,0-1 1,0 1 15,0 0-15,0 0 15,25-25-15,0 0-1,0 0 1,0 0 0,0 0 62,-1 0-63,1 0 17,0 0-32,0 0 31,0 0 0,-25-25-15,0 0-1,24 25 1,-24-25-16,0 1 16,0-1-1,0 0 17,0 0-17,0 0 1,-24 25-1,-1 0 1,0 0 0,0 0-1,0 0 1,-24 0 0,24 0-1,0-24 1</inkml:trace>
  <inkml:trace contextRef="#ctx0" brushRef="#br1" timeOffset="103196.2315">13618 8558 0,'0'24'0,"0"1"16,0 0-1,25 25 1,-1 49-1,-24-74-15,25 24 16,-25-24-16,0 0 16,0 24-16,0-24 15,25-25 173,-25-25-188,0 1 15,0-1-15,0-25 16</inkml:trace>
  <inkml:trace contextRef="#ctx0" brushRef="#br1" timeOffset="104576.5751">13692 8607 0,'0'25'31,"0"0"-15,0 0-1,25-25 1,-25 24-16,50 1 15,-26 0 1,1 0-16,25 24 16,-50-24-16,25-25 15,-1 50 1,26-1 0,-25-24-1,0 0 1,-1 0-1,-24-50 189,0 0-189,0 0 1,0 1-1,0-1-15,0 0 16,0 0 0,0 0 15,0 1-15,0-1-1,0-25 1,0 25-1,0-24 1,-24 24 0,24 0-16,0 0 15,-25 25-15,25-24 16,0-1 0</inkml:trace>
  <inkml:trace contextRef="#ctx0" brushRef="#br1" timeOffset="105632.7394">14585 8706 0,'0'25'62,"0"0"-62,-25-25 16,25 25-1,-24-25-15,24 25 16,-50-1 0,50 1-1,-25 0 1,25 0 78,-25-25-79,25 25 1,0-1-16,0 1 31,-24-25 0,24 25 16,-25-25 31</inkml:trace>
  <inkml:trace contextRef="#ctx0" brushRef="#br1" timeOffset="106479.949">14337 8731 0,'0'25'16,"25"-25"-16,0 25 15,-25 0-15,25-1 16,-1-24-1,1 25 1,0 0 15,0 0-15,0-25 0,-25 25-1,24-25 16,1 0-15,-25 24 0,25-24 15,-25 25 0,25-25-31</inkml:trace>
  <inkml:trace contextRef="#ctx0" brushRef="#br1" timeOffset="108720.0857">15106 8657 0,'-25'0'109,"0"0"-93,1 0 140,-1 0-141,0 0 1,0 25 0,25-1-1,0 1 17,0 0 30,0 0-46,0 0-1,0-1 1,25-24 0,-25 25-1,25-25 1,0 0-1,-1 0 1,1 0 0,0 0-1,0 0 1,0 0 15,-1 0-15,1 0-1,0 0 17,-25-25-17,25 25 1,-25-24-16,0-1 16,0 0-16,0 0 15,0 0 1,0 1-1,0 48 157,25-24-156,-25 25 0,0 0-1,0 0 1,0 0-16,24-1 15,-24 1 17,25-25-17,0 0 1,0 0 0,0 0-1,0 0 16,-1 0-31,1 0 32,-25-25-1,25 25-15,-25-24-1,0-1 1,0 0-1,0 0 17,0 0 30,-25 25-46,0-24-16,1-1 15,-1 25 1,0 0 0,25-25-1,-25 25 48</inkml:trace>
  <inkml:trace contextRef="#ctx0" brushRef="#br1" timeOffset="110479.4753">15825 8657 0,'-24'0'16,"-1"0"0,0 0-1,0 0 1,0 0 0,1 0-1,-1 0 1,0 0-1,0 0 1,25 25 93,0-1-77,0 1-17,0 0 1,0 0 15,0 0-15,25-25-1,-25 24 1,25-24 31,0 0-31,-1 0-1,1 0 1,0 0-1,0 0 1,0 0 0,-1 0-1,1 0 1,0 0 0,25 0-1,-26 0 16,-24 25 32,0 0-47,0 0-1,0 0 1,0-1-1,-24-24 64,-1 0-64,0 0 1,0 0-1,0 0 48</inkml:trace>
  <inkml:trace contextRef="#ctx0" brushRef="#br1" timeOffset="112448.4894">16371 8781 0,'-25'0'47,"0"0"-32,25-25 17,0 0-32,-24 25 15,24-25 1,0 1-1,0-1 17,0 0 15,24 25-32,1 0-15,-25-25 31,25 25-15,0 0 0,0 0-1,0 0 1,-1 0 0,1 0-1,0 0 1,-25 25-1,25-25 17,-25 25-17,0 0 17,0-1-17,0 1 16,0 0-15,0 0 15,-25-25-15,-25 49 0,1-24-1,24 0 1,0-25-1,25 25 17,0 0 15,0-1-32,0 1 1,0 0-1,25-25 95,0 0-79,0 0-31,-1 0 31,1 0-15,25 0-16,-25 0 16,-1 0-1,51 0 1,-26 0-1,-24-25 235,-25 0-250,0 1 16</inkml:trace>
  <inkml:trace contextRef="#ctx0" brushRef="#br1" timeOffset="113719.8399">16892 8632 0,'-25'0'16,"25"25"30,0 0-30,-25-1-16,25 1 31,-24-25-15,24 25 0,0 25-1,0-26 1,0 1 15,0 0 0,0 0-15,24-25 15,-24 25-31,25-25 31,-25 24-31,25-24 16,0 0 0,0 0-1,-1 0 1,1 0 31,0 0-47,-25-24 15,0-1 17,25 0-32,-25 0 15,0 0 17,0 1 14,0-1-46,0 0 16,0 0 15,-25 0 1,25 1-32,-25 24 15,0 0 1,1 0-1,24-25 1,-25 25 15,0 0-15</inkml:trace>
  <inkml:trace contextRef="#ctx0" brushRef="#br1" timeOffset="115271.7362">17487 8706 0,'25'0'78,"0"0"-63,0 0 1,0 0-16,24 0 31,-24 0-15,0 0 0,0 0-16</inkml:trace>
  <inkml:trace contextRef="#ctx0" brushRef="#br1" timeOffset="116264.2396">18083 8434 0,'0'24'47,"24"-24"-31,-24 25-1,0 0-15,0 0 16,0 24-16,0 1 16,25 24-1,-25 1 1,25-50 0,0-1-1</inkml:trace>
  <inkml:trace contextRef="#ctx0" brushRef="#br1" timeOffset="117455.9849">18355 8607 0,'-24'0'15,"24"25"1,0 0-1,-25 0 1,25-1 0,0 1-1,0 0 1,0 0 15,25 0-15,-1-25-1,1 0 17,-25 24-32,25-24 0,0 0 15,0 0 1,-1 0 0,1 0-1,-25-24 1,25-1-1,0 0 1,-25-25 0,25 50-16,-25-24 15,25-1 1,-25 0-16,0 0 16,0 0 15,-25 25 0,0 0-31,0-24 16,-25 24 15,1 0-15,24 0-1,0 0 1,0 0 15,25 24 47,0 1-62</inkml:trace>
  <inkml:trace contextRef="#ctx0" brushRef="#br1" timeOffset="118664.4249">18827 8533 0,'-25'0'0,"0"0"16,25 25-1,0-1 1,-25-24 0,25 25-1,0 0 17,0 0-1,0 0-31,0-1 15,0 1 17,0 0-1,25-25 0,-25 25-15,25-25-1,0 0-15,0 0 16,-1 0 0,1 0-1,0 0 1,-25-25 15,0 0 16,0 0-16,0 1-15,0-1 0,0 0 15,0 0 0,-25 25-31,0 0 31,1 0-15,-1 0 0,0-25-16,0 25 15</inkml:trace>
  <inkml:trace contextRef="#ctx0" brushRef="#br1" timeOffset="119903.3896">19174 8558 0,'-25'0'15,"25"24"1,-25-24-16,25 25 31,-24 0-15,24 0-1,-25 0 1,25-1 0,0 1-1,0 0 17,25-25-1,-25 25-16,24-25 1,1 0 0,0 0-1,0 0 1,0 0 0,-1 0 15,-24-25 0,25 25-15,0-50-1,-25 1 1,0 24 0,25 25-16,-25-25 15,0 0 1,25 25-16,-25-24 31,0-1-15,-25 25-1,0-25 1,0 25 0,0-25-1,1 25 1</inkml:trace>
  <inkml:trace contextRef="#ctx0" brushRef="#br1" timeOffset="121704.4277">19819 8458 0,'-25'0'63,"0"25"-32,1-25-31,24 25 16,-25 25-16,0-1 31,0-24-31,25 0 31,0 0-31,-25-25 16,25 24-1,-24-24 1,24 25 0,0 0-1,0 0 1,0 0 15</inkml:trace>
  <inkml:trace contextRef="#ctx0" brushRef="#br1" timeOffset="122879.7165">19596 8458 0,'0'50'16,"49"-50"-1,-24 25 1,0-25-16,25 49 16,-1-49 15,-24 25-16,0-25 1,0 25 0,-1-25-1,-24 25 1</inkml:trace>
  <inkml:trace contextRef="#ctx0" brushRef="#br1" timeOffset="125472.0025">20489 8409 0,'-25'0'297,"0"0"-282,0 0 1,0 49 15,1-49-15,24 25-1,-25-25 1,25 25 78,0 0-79,0 0 1,0-1 0,0 1-1,0 0 17,25-25 14,-1 25-30,1-25 0,0 0-1,0 0 1,0 0 15,-1 0-15,1 0-1,0 0 1,0 0 0,-25-25-1,0 0 1,25-24 0,-25 24-1,0 0 95,0 50 61,0 0-155,0-1 15,24-24-15,1 0 0,0 25 30,0-25 1,0 25-31,0-25 0,-1 0-1,1 0 1,0 0 31,-25-25-16,25 25-31,-25-25 16,0 1-1,0-1 1,0 0-1,0 0 17,0 0-1,-25 25 0,0 0-15,25-24-16,-25 24 31,1 0-31,-1 0 31,0 0-31,0 0 16,0 0 15,0 0 16,25 24 47,0 1-79,-24-25-15,24 25 16,0 0 15</inkml:trace>
  <inkml:trace contextRef="#ctx0" brushRef="#br1" timeOffset="127199.7425">21307 8334 0,'-25'0'94,"1"0"-79,-1 0 1,0 0-1,0 0-15,0 0 16,1 0 0,-26 0-1,25 25 1,-24-25 0,49 25-1,0 0 126,24 0-126,1-1 1,0 1 0,0-25-1,0 25-15,-1 0 16,1-25 0,0 0-1,0 0 1,0 0 62,-1 0-62,1 0-1,0 0 1,0 0-1,-25 25-15,0-1 32,25-24-17,-1 0 1,-24 25 0,0 0-1,0 0 1,0 0-1,0-1 1,-24-24 0,-1 0-1,0 0 17,0 0-17,0 0 1,1 0-1,-51 0 1,50 0 0</inkml:trace>
  <inkml:trace contextRef="#ctx0" brushRef="#br1" timeOffset="128384.2889">21927 8310 0,'-24'0'32,"-1"24"-1,0 1-31,0 0 16,0 25-1,-24-26 1,24 51-1,25-50 1,-25-1 0,0-24 15,25 25-15,-25-25-1,25 25 1,0 0-16,25-25 94,0-25-94,0 0 15,0 25 16,0 0-15,-1 0-16,1 0 16,25 0-1,24 0 1,-49 0 0,0 0-16,0 0 15,-1 0-15</inkml:trace>
  <inkml:trace contextRef="#ctx0" brushRef="#br1" timeOffset="129256.8624">21927 8334 0,'0'50'16,"0"-25"-16,0 0 31,0 24-16,25 26 1,-25-51 0,0 1-16,0 0 15,0 0-15,0 0 16,0-1 78,0-48 187</inkml:trace>
  <inkml:trace contextRef="#ctx0" brushRef="#br1" timeOffset="130455.7439">22101 8334 0,'25'0'63,"0"0"-48,-1 0 1,1 0 0,0 0-1,0 0 1,0 0 15,-1 0 0</inkml:trace>
  <inkml:trace contextRef="#ctx0" brushRef="#br1" timeOffset="132008.659">22175 8334 0,'0'25'63,"0"0"-47,0 0-1,0 0 16,0-1-31,0 1 32,25-25 202,0 0-171,0 0-32,0 0 0,-1 0 16,1 0-16,-25 25 0,0 0 1,0 0-1,0-1 0,0 1-15,0 0-1,-25 0 1,1 0 0,-1-25-1</inkml:trace>
  <inkml:trace contextRef="#ctx0" brushRef="#br1" timeOffset="151584.5093">22547 8508 0,'25'0'141,"0"0"-126,0 0-15,0 0 16,-1-25 0,1 25-1,0 0 1,0 0-16,0 0 31</inkml:trace>
  <inkml:trace contextRef="#ctx0" brushRef="#br1" timeOffset="152599.7591">22572 8632 0,'25'0'156,"0"0"-140,24 0 0,-24 0-16,25 0 15,0 0-15,-1 0 16,1 0-1,-25 0 1</inkml:trace>
  <inkml:trace contextRef="#ctx0" brushRef="#br1" timeOffset="175232.3202">23763 8508 0,'0'-25'235,"25"0"-220,-25 1-15,0-1 16,0 0-16,0-25 16,24 1-1,-24-1 1,0 25-16,0 50 297,25 0-297,0 0 15,-25 0 1,0-1-16,0 26 16,0-25-1,0 24 1,25-24-16,-25 0 16,0 0-16,0 0 0,0-1 15,0 1 1,0 0-1</inkml:trace>
  <inkml:trace contextRef="#ctx0" brushRef="#br1" timeOffset="176512.0716">23986 8508 0,'0'-25'31,"0"0"32,0 1-47,0-1-1,25 25-15,-25-25 16,0 0-1,25-24 1,-25-1 0,0 25-1,25 25 220,-1 0-204,-24 25-15,0 0-16,25 0 15,-25-1-15,25 51 16,0-26 15,0 26-31,-1-26 31,-24 1-15,25-50 0</inkml:trace>
  <inkml:trace contextRef="#ctx0" brushRef="#br1" timeOffset="177777.4122">24333 8310 0,'25'0'94,"25"0"-78,-1 0-1,-24 0-15,25-25 16,-1 0-16,26 0 31,-26 25-15,-24-25-1,0 1 1,-25 48 140,0 1-140,0 0 0,0 0-1,0 0-15,-25 24 16,0-24-16,25 0 15,0 24 1,-24 1 0,-1-25-1,25 0 1,0-1 0,0 1-1,0 0-15,0 0 47,-25-25 141</inkml:trace>
  <inkml:trace contextRef="#ctx0" brushRef="#br1" timeOffset="178632.6108">24507 8483 0,'25'0'94,"0"0"-94,-1 0 16,1 0-16,0 0 15,25 0 1,-26 0-16,1 0 16,0 0 30,0 0-30</inkml:trace>
  <inkml:trace contextRef="#ctx0" brushRef="#br1" timeOffset="180344.7442">24879 8310 0,'25'-25'141,"-25"0"-126,25 25-15,-25-25 16,25 25 15,-1-25-31,-24 1 16,25 24-1,0 0 1,0 0 0,0 0-1,-1 0 1,1 0-1,-25 24 79,0 1-78,0 0 15,0 0 16,0 0-16,0-1-15,-25-24-1,25 25 1,-24-25 0,-1 25-1,0 0-15,0-25 16,0 25-16,1-1 16,-1 1-1,25 0 1,-25-25-1,0 25 1,25 0 93,0-1-77,0 1-32,25-25 187,0 0-171,0 0-16,24 0 15,1 0 1,-1 0 0,-24 0-1,0 0 32,0 0-16,0 0-15,-25-25 218,0 1-218,24-1 0,-24 0-1</inkml:trace>
  <inkml:trace contextRef="#ctx0" brushRef="#br1" timeOffset="181177.4691">25276 8111 0,'25'0'62,"-25"25"-46,0 0 0,25 0-1,-25-1-15,24 1 16,-24 99 0,25-49-1,-25-51 1,0 1-1,0 0 79,0 0-78,0 0-1,0-1-15,0-48 204,0-1-189,0 0 1,0-25-1</inkml:trace>
  <inkml:trace contextRef="#ctx0" brushRef="#br1" timeOffset="182657.3564">25301 8210 0,'25'0'171,"-1"25"-155,-24 0-16,25-25 16,0 25-16,0 24 15,0-24 1,24 25 15,-24-25-15,-25-1-1,25 1 1,0-25 0,-25 25-16,24-25 15,1 0 17,-25-25 155,0 0-187,0 1 16,0-26-1,0 25 1,0-24 0,0 24-16,0-25 15,0 25 1,0-24-16,0 24 15,0-25 1,0 26 0,0-26-1,0 25 17</inkml:trace>
  <inkml:trace contextRef="#ctx0" brushRef="#br2" timeOffset="203313.2946">8830 8458 0,'0'25'188,"0"0"-173,0 0 1,0 0-1,0-1-15,0 1 16,0 0 0,0 49-1,0-24 1,0 0 0,0 24-1,0-24 1,0-1-1,25 51 1,-25-76-16,0 26 16,0 0-1,25-26 1,0 51 0,-25-1-1,0-24 1,25 24 15,-1 1-15,1-1-1,-25 0 1,0-24-16,25-25 16,-25 24-16,0 1 0,25 0 15,-25-26 1,0 1-16,25 25 15,-25-100 360,0 1-359</inkml:trace>
  <inkml:trace contextRef="#ctx0" brushRef="#br2" timeOffset="204522.5977">9079 8508 0,'0'25'47,"-25"0"-31,-50 148 15,26-98-31,24-1 0,-74 50 31,24 0-15,75-74 0,0-1-1,0-73 173,0-1-173,25 25-15,0-50 16,0 50 0,-1-49-16,51-1 15</inkml:trace>
  <inkml:trace contextRef="#ctx0" brushRef="#br2" timeOffset="205159.7485">9128 8806 0,'0'24'31,"0"1"-15,0 0-1,0 49-15,-74 26 16,-1 24 15,50 0-15,-24-25-1,24-49 1,25-26 0,25-24 171,-25-24-187</inkml:trace>
  <inkml:trace contextRef="#ctx0" brushRef="#br2" timeOffset="205856.2044">9054 9302 0,'0'25'62,"0"-1"-62,0 1 16,0 0-16,0 25 15,0-26-15,-50 51 32,50-1-32,-50-24 31,26 24-15,-1 1-1,25-51 1,-25 1-1,25 25 1,0-75 62,0 0-15,25 25-63,-25-25 15,25 25-15</inkml:trace>
  <inkml:trace contextRef="#ctx0" brushRef="#br2" timeOffset="206504.3443">9203 9599 0,'0'25'31,"0"0"-15,0 0-1,0 0-15,-25 24 16,25 1 0,-50-1-16,25 1 15,25 0 1,-24-26-16</inkml:trace>
  <inkml:trace contextRef="#ctx0" brushRef="#br2" timeOffset="221536.8446">26293 8037 0,'-25'0'16,"25"-25"-16,0 0 31,-25 25 16,1-25-16,-1 0-15,0 25-16,0-24 15,0-1 1,-74-50-1,50 51-15,-1-1 16,-49 25 0,24-50-1,26 25 1,-51 25 0,1 0-1,0 0 1,-50 0-1,75 0-15,-125 0 16,100 0 0,-25 0-16,-74 0 15,49 0 1,25 0 0,49 0-1,-24 0 1,25 0 15,-50 0-15,24 50-1,1 0 1,74-50 0,1 0-16,-1 49 15,0-49-15,-25 50 16,1-25-1,-1 49 1,1 25 0,24-24-1,0-26 1,0 1 15,25 0-15,0-26-16,0 1 15,0 0-15,0 0 0,0 24 16,0 51 0,0-26-1,0 50 1,0 0 0,0-50-1,0 1 1,0-25-1,25-26 1,0 1 15,0-25-31,-1 0 16,1 25 0,50-25-16,-1 25 0,0 0 15,175-1 1,23 51-1,-24-50 1,-99 24 0,-50-24-1,323-124 63,-347 74-62,123-74-16,-74 49 16,25 1 31,-100 49-32,1-50 1,0 0-1,-26 25-15,51-49 16,-75 49-16,50-24 16,-1-26-1,-24 26 1,0 24-16,0-25 16,-1 50-1,-24-25-15,25 1 16,0-1-1,-25 0 1,0 0 0,0-24 15,25 24-31,0-25 16,-25 25-16,24 1 15,-24-26 1,0 0-1,0 26 1,0-1 0,0 0 15,0 0-15,0 0-1,0 1 1,0-1 15,0 0-31,0 0 16</inkml:trace>
  <inkml:trace contextRef="#ctx0" brushRef="#br2" timeOffset="227736.2146">12477 9723 0,'0'25'78,"0"0"-62,0 0-16,25 24 16,-25 1-16,0-25 15,24 74 1,1-49-1,-25-25 1,0-1 0,0 1 31,0 0-32,0 0 1,0 0-1,0-1-15,25 1 16,-25 0 0,0 0-1</inkml:trace>
  <inkml:trace contextRef="#ctx0" brushRef="#br2" timeOffset="229873.4162">12328 9847 0,'0'-24'63,"0"-1"-32,25 0-31,0 25 16,24 0-16,-24-25 15,0 0-15,24 25 16,-24 0-1,0 0-15,0 0 47,0 0-31,-1 0 0,51 0-1,-26 0 1,1 0-1,0 0 1,-26 0 0,1 0-1,0 25 1,-25 0 0,0 0 46,0 0-46,0-1-1,0 1 1,0 0 0,0 0-16,-25 0 15,25-1 1,-25-24 46,1 0-46,-1 0 0,0 0-1,0 0 1,0 0-1,1 0 1,-1 0 0,25 25 15,-25-25-15,0 0-1,0 0 1,1 0-1,-1 0 1,25 25 0,-25-25-16,0 0 15,0 25 1,50-25 234,-25 25-250,25-25 16,0 0-1,0 0 1,-25 25-16,24-25 15,1 24 1,0-24 0,0 25-16,24 0 15,-24-25-15,-25 25 16,50-25 0,-25 0-1,-1 0 1,-24 49-1,25-49 251,0 0-235,-25-24-31,50-1 16</inkml:trace>
  <inkml:trace contextRef="#ctx0" brushRef="#br2" timeOffset="231712.8633">13097 9922 0,'25'0'63,"-1"0"-48,1 49 17,0-24-17,25 50 32,-25-50-31,-25-1-1,0 1 298,0 0-297,24-25 249,-24-25-234,0 0-15,0 1 0,25-26-16,0-25 15,-25 26 1,0 24 0,25 0-1,-25-24-15,25 49 0,-25-25 16</inkml:trace>
  <inkml:trace contextRef="#ctx0" brushRef="#br2" timeOffset="238248.1183">12278 8334 0,'25'0'32,"0"0"-17,0-24 32,24 24-47,1 0 16,74 0-16,0 0 15,149 0 1,-100 0 0,-73-25-1,-51 0 1,-24 25 0,0 0-1,25 0 1,-1-25-1,50 0 1,-49 1 0,-25 24-16,24 0 15,-49-25-15,25 25 16</inkml:trace>
  <inkml:trace contextRef="#ctx0" brushRef="#br2" timeOffset="239512.2717">12551 10517 0,'25'0'62,"0"0"-46,0 0-1,24 0 1,1 0-16,-1 0 16,1 0-16,99 0 15,-25 0 1,0 0 0,0-25 15,0-24-16,-99 24 1</inkml:trace>
  <inkml:trace contextRef="#ctx0" brushRef="#br2" timeOffset="243440.2281">12452 11435 0,'0'-25'78,"25"25"-62,-25-25-16,25 25 31,-1 0-16,-24-24-15,25 24 16,0 0 0,0 0-1,-25-25-15,25 25 16,-1 0 15,1 0-31,0 0 16,-25 25-1,0-1 48,0 1-47,0 0-1,0 0 1,0 0-1,0-1-15,0 1 32,0 0-17,-25-25 63,25 25-62,-25-25-16,1 0 31,24 25-31,-25-1 16,25 1 0,-25-25-16,25 25 62,0 0-46,-25-25-1,25 25 1,-25-25 0,25 24-1,25-24 188,0 0-187,0 0-16,49 0 16,-24-24-16,-1 24 15,26 0 1,-50-25-1,-25 0 235</inkml:trace>
  <inkml:trace contextRef="#ctx0" brushRef="#br2" timeOffset="244553.5075">12998 11509 0,'0'25'63,"0"0"-48,0 0 1,0 0-1,0-1 1,0 1 0,24-25 31,1 0-16,0 0-16,0 0 1,0 0 0,-1 0 15,1 0 0,0-49-15,0 24-1,-25 0 1,0 0-16,0 0 16,0 1-16,0-1 15,0 0 63,-25 25-46,0 0-32,0 0 15,1 0 1,-1 0 0,0 0-1,0 0 1,25 25-1,0 0 1,0-1 0,-25 1-1,25 0 1,0 0 15,-24-25 110</inkml:trace>
  <inkml:trace contextRef="#ctx0" brushRef="#br2" timeOffset="246112.6594">13419 11435 0,'-24'0'32,"24"25"-17,0 0 1,-25-25-1,25 24-15,0 1 16,0 0 0,0 0-1,0 0 48,25-25-48,-1 0 1,-24 24 0,25-24-16,0 0 15,0 0 1,0 0 0,-1 0-1,1 0 1,-25-24-1,0-1 17,0 0-1,0 0 0,0 0-15,0 1-1,0-1 1,0 0 0,0 0-1,-25 25 17,1 0-1,-1 0-31,0 0 31,0 0 0</inkml:trace>
  <inkml:trace contextRef="#ctx0" brushRef="#br2" timeOffset="247729.414">13742 11361 0,'0'24'109,"0"1"-93,0 0-1,0 0 16,0 0-31,0-1 32,0 1-1,0 0-15,25-25 15,-25 25-31,24-25 15,1 0 1,0 0 0,0 0 15,0 0-15,-1 0-1,-24-25 1,25 25-1,0-25 1,-25 0 0,0 1 31,0-1-32,0 0 16,0 0 1,-25 25 30,0 0-31,1 0-31,-1 0 16,0 0 0,0 0 62,0 0-78</inkml:trace>
  <inkml:trace contextRef="#ctx0" brushRef="#br2" timeOffset="249560.6056">14213 11237 0,'25'24'32,"0"1"-32,-25 25 15,0-25 1,0 24-16,0-24 15,0 25-15,24-50 0,-24 24 16,0 1 0,0 0 15,0 0-15,0 0-1,0-50 110,0-25-125,0 1 16,0-26-16,-24 1 15,24-25 1,-25 49 0,25 75 156,49-25-157,-49 25-15,25-1 16,0 1-1,0-25-15,0 25 16,0-25 15,-1 25-31,1-25 16,0 0 0,0 25-1,0-1 1,-25-48 140,0-1-140,24 0-1,-24 0-15,0 0 16,0-24-16,0 24 16,0 0-1,0 0 1,0 0-1,0 1 1</inkml:trace>
  <inkml:trace contextRef="#ctx0" brushRef="#br2" timeOffset="250472.304">15081 11212 0,'0'25'32,"0"-1"-1,-25 1-16,1 0 1,24 0-16,-25-25 31,25 25-31,-25-1 32,0-24-17,25 25 1,-25 0-1</inkml:trace>
  <inkml:trace contextRef="#ctx0" brushRef="#br2" timeOffset="251191.9757">14908 11137 0,'0'0'0,"0"25"16,0 0 0,24-25-16,-24 25 15,25-25 1,0 49-1,0-49 1,-25 25 0,25 0-1,-1 0 1,1 0-16,0-25 31,-25 24-15,25-24-16</inkml:trace>
  <inkml:trace contextRef="#ctx0" brushRef="#br2" timeOffset="252832.3923">15478 11162 0,'-25'0'156,"1"0"-140,-1 0-1,0 0 17,0 0-17,25 25-15,0 0 31,-25-25-15,25 25 0,0-1-1,0 26 1,0-25 0,0 0 15,0-1 16,0 1-32,25-25 17,0 0-17,0 0 1,0 0-1,-1 0 17,1 0-32,0 0 93,-25 25-77,0 0 15,25-25-15,-25 49 0,0-24 46,0 0-46,-25-25 62,0 0-63,0 0 1,1 0 31</inkml:trace>
  <inkml:trace contextRef="#ctx0" brushRef="#br2" timeOffset="254231.725">15751 11385 0,'25'0'31,"0"0"1,-1 0-17,1 0 1,0 0 0,0 0-1,0 0 1,-1 0 15,1 0 0,-25-24 16,0-1-16,-25 25 32,1 0-47,-26 0-1,25 0 1,-24 0-16,24 0 15,0 0 1,0 0 0,25 25-1,-25-1 1,25 1 0,0 25 15,0-25-31,0-1 62,25-24-30,0 0-17,0 25 1,49-25-1,1 0 1,-26 0 0,-24 0-1,0 0 63,-25-25-46,25 25-32</inkml:trace>
  <inkml:trace contextRef="#ctx0" brushRef="#br2" timeOffset="255511.6502">16197 11336 0,'25'0'47,"-25"25"-31,0-1-16,25 1 31,0 0-15,-25 0-1,0-50 173,0 0-172,0 0-1,0 1 1,0-1-1,0 0 1,0 0 0,0 0-16,25 1 15,-1 24 1,1 0-16,-25-25 16,25 25-16,0 0 15,0 0-15,0 0 47,-1 0-16,-24 25-15,25-25 0,-25 24-1,0 1-15,0 0 16,25 0-1,-25 0 1,0-1 0,0 1-1</inkml:trace>
  <inkml:trace contextRef="#ctx0" brushRef="#br2" timeOffset="257065.2611">16594 11311 0,'0'-25'94,"25"0"-94,0 25 16,-25-24-1,0-1 1,25 25-16,0 0 15,-25-25 1,24 0 0,1 25-1,0 0 1,0 0 0,0 0 15,-1 0-16,1 0 17,-25 25 15,0 0-47,0 0 46,0-1 1,0 1-47,0 0 47,-25-25-47,1 25 16,-1 0-1,0 24 1,75-49 234,-1 0-250,26 0 16,-26 0-16,26 0 15,-51 0 1,1 0-16,0 0 16</inkml:trace>
  <inkml:trace contextRef="#ctx0" brushRef="#br2" timeOffset="258392.396">17314 11187 0,'0'25'62,"0"0"-46,0-1 0,0 1-1,0 0 63,0 0-62,24-25 0,1 0-1,0 0 1,0 0 0,0 0 30,-1 0-46,1 0 16,0 0 15,0 0 1,-25-25-1,0 0 0,0 0-15,0 1 15,0-1-15,0 0-1,0 0 32,-25 25 16,0 0-32,0 0-16,1 0 1,-1 0 15,0 0 1,0 0 14,0 0-30,25 25 0,-24-25-1,24 25-15</inkml:trace>
  <inkml:trace contextRef="#ctx0" brushRef="#br2" timeOffset="259431.7396">18182 11038 0,'0'25'63,"0"0"-48,25 24 1,-25-24 0,24 0-16,-24 0 15,0 0-15,0-1 16,0 1-1,25 0 1,-25 0 0,0 0-1</inkml:trace>
  <inkml:trace contextRef="#ctx0" brushRef="#br2" timeOffset="260304.5876">18008 11162 0,'25'0'109,"0"0"-93,0 0-1,-1 0-15,26 0 16,0 0-16,-1 0 15,26 0 1,-26 0 0,-24 0-16,0 0 15</inkml:trace>
  <inkml:trace contextRef="#ctx0" brushRef="#br2" timeOffset="261128.8005">18653 10939 0,'25'0'15,"-25"25"-15,0 24 16,25 1 0,-25-25-1,0-1 1,25-24 31,-25 25-32,0 0 1,0 0 0,24-25-1,-24 25-15,25 0 16</inkml:trace>
  <inkml:trace contextRef="#ctx0" brushRef="#br2" timeOffset="262232.0941">18926 10939 0,'0'25'31,"0"-1"0,0 1 0,0 0 1,0 0-32,0 0 15,0-1 17,0 1 14,0 0-30,25-25 0,0 0-1,24 0 1,-24 0 0,0 0-1,0 0 1,-1 0 15,-24-25-15,0 0-1,25 25 1,-25-24 0,0-1 15,0 0-16,-25 25 1,1 0 0,-1 0 15,0 0-15,0 0-1,0 0-15,-24 0 31,24 0-31,0 0 16,25 25 93,0 0-93</inkml:trace>
  <inkml:trace contextRef="#ctx0" brushRef="#br2" timeOffset="263464.7066">19422 11038 0,'0'25'47,"0"0"-31,0-1-1,0 1 79,25-25-78,0 0-1,24 0 1,-24 0-1,0 0 1,0 0 0,0 0-16,-1 0 31,1 0-15,-25-25-1,0 1 1,0-1 15,0 0 0,0 0-15,-25 25 15,-24-25 0,24 1-15,-25 24-16,25 0 31,1 0-15,24 24 0,-25-24-1,25 25 1,0 0 15,-25-25 0,25 25-15,-25-25-16,25 25 16,25-25 46,0 0-46</inkml:trace>
  <inkml:trace contextRef="#ctx0" brushRef="#br2" timeOffset="264712.5312">19745 11013 0,'0'25'110,"0"0"-95,49 24 32,1-49 0,-25 0-31,-1 0-1,1 0 1,0 0 0,0 0-1,0 0 1,-25-24 46,0-1-30,-25 0-1,0 25-15,25-25-16,-25 25 15,0-25 1,1 25-1,-1-24 1,0 24 0,0 0 15,0 0 94,25 24-109,0 26 15,-24-50-16,24 25 1,0 49 0,0-49-16</inkml:trace>
  <inkml:trace contextRef="#ctx0" brushRef="#br2" timeOffset="265704.7687">20265 10815 0,'0'25'31,"0"-1"-15,0 1 0,-24 0-16,24 0 15,-25 0-15,0-1 16,25 26-16,-25 0 15,0-50 1,25 24-16,0 1 16,-24-25-1</inkml:trace>
  <inkml:trace contextRef="#ctx0" brushRef="#br2" timeOffset="266424.3068">20117 10914 0,'0'50'79,"49"-50"-64,-49 24-15,50 1 16,-25 0-1,-1-25 1,-24 25 0,25-25-1,0 0 1,-25 25 31</inkml:trace>
  <inkml:trace contextRef="#ctx0" brushRef="#br2" timeOffset="267960.4148">20712 10815 0,'-25'0'141,"25"25"-63,-25-25-63,0 24 1,25 1 0,-24-25-1,24 25 1,-25-25-1,50 0 189,-25 25-189,24-25-15,1 25 16,25-25-1,-25 0 1,0 0 0,-25 24-1,0 1 32,0 0-31,0 0 15,0 0 0,0-1 1,-25-24-17,0 0 1,0 0-1,0 0 1,0 0 0,1 0-1</inkml:trace>
  <inkml:trace contextRef="#ctx0" brushRef="#br2" timeOffset="269759.9588">20960 10939 0,'25'0'125,"0"0"-94,-1 0 1,1 0 46,-25-25-63,-25 25 95,1 0-95,-1 0 1,-25 0-16,25 0 16,1 0-1,24 25 141,0 0-140,0-1 15,0 1-31,24-25 16,1 25 0,0-25-1,0 0 1,0 0-1,-1 0 1,1 0 15,0 0 1,0 0-17</inkml:trace>
  <inkml:trace contextRef="#ctx0" brushRef="#br2" timeOffset="271416.7288">21233 10914 0,'25'25'31,"-1"24"-15,-24-24-16,25 25 15,0-25 1,-25-1 0,0-48 155,0-1-155,0 0 0,0 0-1,0 0 48,0 1-48,0-1 1,0 0 0,0 0-1,25 25-15,0 0 16,-1-25 0,1 1-1,0-1 1,0 25 31,0 0-32,-25 25 1,24-25 0,-24 24-16,25 26 15,0-25 1,0-25-1,-25 25 17,0-1-17,0 1 126,0 0-125,0 0 109,0 0-110,0-1-15,25-24 235,-1 0-220</inkml:trace>
  <inkml:trace contextRef="#ctx0" brushRef="#br2" timeOffset="272512.9928">21977 10790 0,'0'25'62,"-25"0"-46,0 24-1,1-24 1,24 0-16,-25 0 16,0-1-1,25 1 1,-25-25-16,25 25 16,25-25 109,0 0-110,0-25 1,-1 25-1,1 0-15,0 0 16,0-25 0,0 25-1</inkml:trace>
  <inkml:trace contextRef="#ctx0" brushRef="#br2" timeOffset="273160.1407">21952 10840 0,'0'24'47,"25"1"-47,-25 0 16,0 0-1,25-25-15,0 25 16,-25-1 0,0 1-1,24-25 1,-24 25-1,0 0 17,0 0-17,25-25-15</inkml:trace>
  <inkml:trace contextRef="#ctx0" brushRef="#br2" timeOffset="273809.3069">22200 10864 0,'25'0'94,"0"0"-78,24 0-1,-24 0 1,-25-24-16,25 24 16,0 0-1,0-25 1,-50 25 156,0 0-157</inkml:trace>
  <inkml:trace contextRef="#ctx0" brushRef="#br2" timeOffset="274936.5784">22250 10864 0,'0'0'0,"0"25"78,0 0-63,0 0 1,0 0 0,25-25 171,-1 0-187,1 0 31,0 0-15,0 0 0,0 0-1,-25-25 1,24 25-1,1 0 17,-25 25 15,0-1-32,0 1 1,0 0-1,0 0 1,-25-25 15,25 25-15,-24-25-16,-1 0 16,0 0-1,0 0 1,50 0 249</inkml:trace>
  <inkml:trace contextRef="#ctx0" brushRef="#br2" timeOffset="275521.7257">22647 10914 0,'24'0'47,"1"0"-16,0 0-15,0 0-1,0 0 16,0-25-15,-1 25-16,1 0 16,-25-25-1,-25 25 126,1 0-125,24 25-16</inkml:trace>
  <inkml:trace contextRef="#ctx0" brushRef="#br2" timeOffset="276272.6449">22647 11063 0,'24'0'47,"1"0"-16,0 0-16,0 0 1,0 0 0,0 0 15,-25-25-31,24 25 16,-24-25-16</inkml:trace>
  <inkml:trace contextRef="#ctx0" brushRef="#br2" timeOffset="293464.4923">23316 11013 0,'0'-25'141,"0"1"-126,0-1 1,50 25-16,0-50 16,-26 25-1,1 1-15,-25-1 16,25 0 0,-25 0-1,0 0 1,0 1-1,25 24 1,0 0 0,-25-25-1,0 50 188,0-1-203,0 1 16,0 25 0,0-1-1,0 26 1,24-50 0,-24-1-1,0 1 1,0 0-1,0 0 1,0 0 0,0-1-1</inkml:trace>
  <inkml:trace contextRef="#ctx0" brushRef="#br2" timeOffset="295672.2725">23688 10716 0,'25'0'78,"0"0"-63,0 0 17,0 0 46,-1 0-63,1 0 17,-25 24 30,25-24-62,-25 25 63,0 0-48,0 0 1,0 0 0,-25-25-1,25 24 1,-25-24-1,1 0 1,-1 0 0,0 0 31,0 0-16,0 0-31,1 0 15,-1 0 17,25 25 155,25-25-171,-1 0-1,1 0-15,25 0 16,-25 0 0,-1 0 62,-24 25-47,0 0-15,0 0 46,0-1-46,0 1-1,0 0 32,0 0-31,-24-25-16,24 25 16,-25-25-1,0 0 1,0 24-1,0-24 1,1 0 0,-1 0-1,0 0 1,0 0 0</inkml:trace>
  <inkml:trace contextRef="#ctx0" brushRef="#br2" timeOffset="297671.7926">24209 10790 0,'0'-25'47,"0"0"-16,-24 25-15,24-24-1,-25 24-15,0 0 32,0 0 15,0 0-16,1 0-16,-1 0 17,0 24-32,0 1 15,25 0 1,-25-25 0,25 25 93,25-25-93,0 25 15,0-25-31,0 24 31,-1-24 0,1 0-15,0 0 0,0 0-1,0 0 1,-1 0 15,1-24-31,-25-1 16,25 25-1,-25-25 1,0 50 171,0 0-171,0-1-16,0 1 16,0 0-16,0 0 15,0 0-15,0 24 16,0-24 0,0 0-1</inkml:trace>
  <inkml:trace contextRef="#ctx0" brushRef="#br2" timeOffset="298929.4672">24433 10914 0,'0'-25'62,"24"25"-46,-24-25-16,0 1 31,0-1-31,50-25 16,-50 1 0,25-1 15,-25 25-16,0 50 142,0 0-142,0 0 1,0-1 0,0 1-1,0 0 1,0 0-16,25 49 15,-25-49 1,0 0-16,24-25 16,-24 49-1,0-24 110,25-25 157,0 25-267,0-25-15,0 0 16,-1 0-1</inkml:trace>
  <inkml:trace contextRef="#ctx0" brushRef="#br2" timeOffset="300824.7388">25028 10691 0,'0'25'31,"0"-1"-15,0 1-1,0 0-15,0 0 16,0 49 0,0 25-1,0-49 1,0-25-1,0 0 1,25-25 62,-25-25-78,0 0 16,0 0-1,0 0 1,0 1 0,0-26-1,0 25 1,0-24 0,-25 24-1,25 0-15,0 0 31,0 0 1,25 25 77,-25 25-109,25 0 16,-1 0-1,1 24-15,25-49 16,-25 50-16,24 0 16,-24-50-1,-25 24-15,25-24 16,0 0 15,-1 0-15,-24 25-1,0 0 1,25-50 62,-25 0-62,25-148 31,-25 148-47,0-25 15,0 26 1</inkml:trace>
  <inkml:trace contextRef="#ctx0" brushRef="#br2" timeOffset="304238.6631">5978 9103 0,'0'25'15,"-25"-25"1,25 25-1,0 0 1,-25-25 15,25 25-31,0-1 16,0 1 15,-24-25-31,24 25 16,0 0-1,0 0 17,0-1-1,0 1-15,24-25-1,1 0 16,0 25-15,0-25 0,0 0-1,-1 0 1,26 0 0,-25 0-1,0 0 16,-25-25-15,49 0 15,-49 1-31,25-26 16,-25 25 0,25-24 15,-25 24-16,0 0 1,0 0-16,0 0 31,-25 25 1,0 0-17,0 0 1,1 0-1,-1 0 17,0 0-17,0 0 1,0 0 0,1 0-1,-26 0 1,50 25-1,-50-25 1,26 25 0,-1-25-1,25 25 1,0 0 0,0-1-1,0 1 16,0 0 1,0 0-32,0 0 31,0-1-15,25 1-1,-25 0 1,24-25-1,1 0 1,25 0 0,-25 0-1,-25-25 157,0 50 94,0 0-251,0 24-15,0-24 16,0 25 0,0 24-1,0-24 1,0-25 0,0-1-1,0 1 1,0 50-1,0-26-15,-25 1 16,25 74 0,-25-74-1,25-26 1,0-48 140,25-26-140,0 25-1,-1-49-15,1 24 16,25 0-16,-50 1 16,25 24-1,-1-25-15,-24 26 0</inkml:trace>
  <inkml:trace contextRef="#ctx0" brushRef="#br2" timeOffset="305248.4201">6176 9401 0,'0'25'62,"0"0"-46,0-1 0,0 1-16,0 0 15,0 49-15,0-24 16,0-25 0,0 49-1,0 25 1,-24-49-1,-1-50-15,25 25 16,0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6.26923" units="1/cm"/>
          <inkml:channelProperty channel="Y" name="resolution" value="26.48276" units="1/cm"/>
          <inkml:channelProperty channel="T" name="resolution" value="1" units="1/dev"/>
        </inkml:channelProperties>
      </inkml:inkSource>
      <inkml:timestamp xml:id="ts0" timeString="2022-04-16T17:45:18.3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2406 7441 0,'25'0'140,"0"25"-108,-25 25-32,49-50 15,-24 49-15,0-24 16,0 25 0,-1-25-16,1-1 0,-25 1 15,25-25 1,0 50-1,0-50 1,0 25 0,-1-1-1,1 26 1,0 24 0,0-49-1,-25 0-15,25 0 16,-1 0-1,-24 0-15,0-1 16,0 1 0,25 0-1,-25 0 1,25 0 0,-25-1 15,0 1-16,25 0 1,-25 0 0,0 0-1,25-25 1,-25 24 0,0-48 296,0-1-296,24 0-1,-24 0-15,0-24 16,0-1-16,25 25 16,25-74-1,-25 49 1,-25 25-1,0-24 1,24 49 0,-24-25-1,25 25-15,-25-25 16,0 0 0,0 1-16,25-1 15,-25-25-15,50-24 16,-26-1-1,1 51-15,25-51 32,-25 50-17,-25 1 1,24 24 375</inkml:trace>
  <inkml:trace contextRef="#ctx0" brushRef="#br0" timeOffset="1161.2735">3597 8037 0,'24'0'93,"1"0"-77,0 0-16,50 0 16,49 0-1,-100 0 1,1 0 0,0 0 46,0 0-46</inkml:trace>
  <inkml:trace contextRef="#ctx0" brushRef="#br0" timeOffset="2400.3016">3671 8285 0,'25'0'250,"25"0"-234,-1-25-16,1 25 15,24-25 1,-24 0-16,49 1 15,-49 24 1,-1-25 0</inkml:trace>
  <inkml:trace contextRef="#ctx0" brushRef="#br0" timeOffset="6800.3173">4738 7689 0,'0'-24'234,"24"-1"-218,-24 0-1,25 0-15,0 0 16,0 1-1,0-1 1,0 0 0,-25 0-16,24 25 15,-24-25 1,25 25 0,-25-24-1,25 24 204,0 0-188,0 24-15,-25 26-1,24-50 1,-24 25 0,25-25-1,-25 25-15,0-1 32,25-24-17,-25 25 1,25 0-1,-25 0 1,25 0 0,-1-1-1,1 1 1,0 0 0,-25 0-1,25 0 1,0-1 15,-25 1-15,24-25-16,-24 25 15,25 0 1,-25 0 0,25-25-1,0 24 1,-25 26-1,49 0 1,-49-1 0,25-24-1,0 0 1,0-25-16,-25 25 16,-25-25 343,0 0-312,25-25-32,-25 25 1,25-25-16,0 0 31,-24 25 1,24-24-32,-25-1 15,25 0 16,-25 25-31,25-25 16,0 0 140,-25 25-140,25-25 0,-25 1-1,25-1-15,-24 25 16,24-25-1,-25 0 1,0 25 484,0 0-469,0 0-15,25 25-16,-24-25 16,-1 25-1,0 0-15,0-25 16,25 24-16,-25-24 15,25 25-15,-24-25 63,24 25-47,-25-25-1,25 25 1,-25-25-1,25 25-15,-25-25 16,0 0 0,25 25-1,0-1 1,-24-24 0,-1 25-1,0 0 16,0 0-15,0 0 0,0-25-1,25 24 1,0 1 0,-24-25 30,-1 0-30,25 25 0,-25 0-1</inkml:trace>
  <inkml:trace contextRef="#ctx0" brushRef="#br0" timeOffset="8464.5218">4564 8483 0,'25'0'297,"0"0"-281,-1 0-16,1 0 15,25 0 1,-25 0-1,-1 0-15,1 0 16,0 0 15,0 0-15,0 0 0,0 0-16,74 0 15,0 0 16,-49 0-15,24 0 0,-49 0-1,24 0 1,-24 0 0,0 0-16,0-25 15,24 25 1,-24 0-16,25 0 15,24 0 1,-24 0 0,-25 0-1,-1 0 17,1 0-17,0 0 1,0 0-1,0 0 1,-1 0-16,26 0 16,-25 0-16</inkml:trace>
  <inkml:trace contextRef="#ctx0" brushRef="#br0" timeOffset="10087.9823">5159 8756 0,'0'25'110,"0"0"-110,0-1 15,0 1-15,25 25 16,-25-25-16,0-1 15,0 26-15,25 0 16,-25-25 0,25-25-1,-25 24-15,0 1 16,0 0 0,0 0-1,0 0 16,0-1 110,0 1-110,0 0-15,0 0 0,0 0-1,0-1 1,0 1-1,0 0 1,0 0 0</inkml:trace>
  <inkml:trace contextRef="#ctx0" brushRef="#br0" timeOffset="12440.0689">4738 8880 0,'24'0'110,"1"0"-95,-25-25 1,25 25-1,0 0 1,0 0 0,0 0-1,-25-25 1,24 25 0,1 0-16,25-24 15,-25 24 1,-1 0-1,26 0 17,-25 0-32,24 0 15,-24 0 1,25 0 0,-25 0 15,-1 0 16,1 0-16,0 0-15,0 0-1,0 0 1,-1 0-1,1 0 1,0 0 109,0 0-62,0 0-1,-1 0-15,1 0 62</inkml:trace>
  <inkml:trace contextRef="#ctx0" brushRef="#br0" timeOffset="19497.1264">2530 9996 0,'-25'0'125,"0"25"-109,1-25-1,-1 0 1,25 25-16,-25-25 16,25 25-1,-25-25 32,25 25-31,0-1 15,-25-24-15,25 25 15,0 0 0,0 0-15,0 0 15,0-1-15,0 1-1,0 0 1,0 0 15,25-25 0,-25 25-15,0-1 15,0 1-31,25-25 16,0 0 15,-25 25-31,0 0 47,25-25-31,-1 0-1,1 0 1,0 0 31,0 0 0,0 0-47,-1 0 31,1 0-15,0 0 15,-25-25-31,25 25 15,-25-25 1,25 0-16,-25 1 16,0-1-1,25 25-15,-25-25 16,0 0 0,0 0-1,0 1 16,0-1-15,-25 0 0,25 0-1,0 0 17,-25 25-17,25-24 1,-25 24 62,25-25-62,-25 25-1,25-25 1,-25 25-1,1 0 48,-1 0-47</inkml:trace>
  <inkml:trace contextRef="#ctx0" brushRef="#br0" timeOffset="20728.3468">2902 10344 0,'0'24'63,"0"1"-48,0 0-15,0 0 32,0 0-17,0-1-15,0 1 16,0 0-1,0 0 64,0 0-64,0-50 188,0 0-187</inkml:trace>
  <inkml:trace contextRef="#ctx0" brushRef="#br0" timeOffset="21640.2003">3101 10071 0,'24'0'32,"1"0"-17,0 0 1,0 0-1,0 0 1,-1 0 0,1 0-1,0 0 1,0 0 0,0 0-1,24 0 1,-24 0-1</inkml:trace>
  <inkml:trace contextRef="#ctx0" brushRef="#br0" timeOffset="23352.6679">3125 10046 0,'0'25'16,"0"0"-1,0 24 1,0 1 0,0-25 15,25-25 235,0 0-251,0 0-15,0 0 16,-1 0-1,1 0 1,0 0 0,0 0-1,0 0 1,-1 0 0,1 0 15,-25 24-16,0 1 17,25-25-1,-25 25-15,0 0-1,0 0 32,0-1-31,0 1 15,0 0-15,-25-25-16,0 0 62,1 0-46,-1-25-1,0 25 1,0 0 0,0-25-1,1 25 1</inkml:trace>
  <inkml:trace contextRef="#ctx0" brushRef="#br0" timeOffset="24735.9993">3721 10046 0,'0'25'63,"0"0"-47,0-1-1,0 1-15,0 0 16,0 25-1,-25-50 1,25 24 0,-50 1-1,50 0 17,0 0 30,0 0 79,25-25-110,25 0-15,-25 0-1,-1 0 1,1 0-1,0 0 1,0 0 0,0 0-16,-1 0 15,1 0 17</inkml:trace>
  <inkml:trace contextRef="#ctx0" brushRef="#br0" timeOffset="25512.2045">3919 10145 0,'0'25'62,"0"0"-46,0 0-16,0-1 16,0 1-16,0 0 15,0 25 1,0-1-1,0-24 1,0 0 15,0 0 1,0-1-17</inkml:trace>
  <inkml:trace contextRef="#ctx0" brushRef="#br0" timeOffset="26680.4976">4118 10170 0,'0'25'47,"0"0"-32,0-1 1,0 26-1,0-25-15,0 0 16,0-1 0,0 1-1,0 0 17,0 0-17,24-25 1,-24 25-1,0-1 1</inkml:trace>
  <inkml:trace contextRef="#ctx0" brushRef="#br0" timeOffset="29167.5302">4390 10269 0,'25'0'47,"-25"25"-32,25 0 1,-25 0 0,0 24-1,0-24 1,0 0 0,0 0 46,0-50 110,0 0-156,0 0-16,0 0 15,0-24-15,0 24 16,0-25-1,0 26 1,0-1 0,0 0-1,0 0 48,25 25-1,0 0-30,-1 0-17,-24 25 1,25 0-1,0 0 1,-25-1 0,0 1-1,25-25-15,-25 25 16,25 0 0,-1-25-1,-24 25 1,0-1 15,0 1-15,0-50 234,0 1-235,0-1 1,0 0 0,25 25-1,-25-25-15,0 0 16,25 1-1,0-1 1,0 25 62,-1 0 78,-24 25-109,25-25-47,-25 24 16,0 1 0,0 0-16,25 25 15,-25-26-15,0 1 16,0 0-1,0 0 1,0 0 0,0-1 46</inkml:trace>
  <inkml:trace contextRef="#ctx0" brushRef="#br0" timeOffset="30679.8452">5011 10096 0,'0'24'63,"0"26"-63,0 0 15,0-1-15,0 26 16,0 24 0,0-50-16,0 1 15,0 0-15,0-26 16,0 1-1,0 0-15,0 0 16,0 0 0</inkml:trace>
  <inkml:trace contextRef="#ctx0" brushRef="#br0" timeOffset="33800.7893">5407 10244 0,'0'-24'125,"-24"24"-125,-1 0 16,0 0 15,0 0 16,0 0-31,1 0-1,-1 0 63,0 0-46,0 0-32,25 24 31,0 1-15,-25-25-16,25 25 31,0 0 0,0 0-15,0-1-1,0 1 17,25-25 93,0 0-125,0 0 31,0 0 0,-1 0 0,1 0-15,0 0 15,0 0 16,-25 25-16,0 0 1,25-25-17,-1 0-15,-24 25 31,0-1 1,0 1 93,0 0-110,-24-25-15,-1 0 16,0 0 0,25 25-1,-25-25 1,0 0-16,1 0 94,-1 0-48,0 0 1,0 0-15,0 0 30,1 0-46</inkml:trace>
  <inkml:trace contextRef="#ctx0" brushRef="#br0" timeOffset="36192.3184">5705 10368 0,'25'0'32,"0"0"61,-1 0-77,1 0 0,0 0-1,0 0 1,0 0-1,0 0 1</inkml:trace>
  <inkml:trace contextRef="#ctx0" brushRef="#br0" timeOffset="37336.1195">5730 10468 0,'0'24'110,"25"-24"-79,-1 0-16,1 0-15,0 0 16,0 0 15,0 0-15,0 0 0,-25 25-1,49-25 32</inkml:trace>
  <inkml:trace contextRef="#ctx0" brushRef="#br0" timeOffset="41360.6323">6400 10170 0,'-25'0'16,"0"0"15,0 0 0,25 25-15,-25-25 0,1 25-1,24-1 17,-25-24-32,25 25 15,0 0 1,0 0 15,0 0 63,0-1-63,0 1 0,0 0 1,25-25-32,-25 25 62,0 0-62,24-25 16,1 0-1,-25-25 267,25 25-267,-25-25-15,0 0 31,0 0 16,0 1-47,0-1 938,0 0-923,0 0 1,0 0-16,0 1 31,0-1-15,25 25 0,-25 25 343</inkml:trace>
  <inkml:trace contextRef="#ctx0" brushRef="#br0" timeOffset="42856.0683">6474 10468 0,'0'24'93,"0"1"-77,0 0 0,0 0-1,0 0 1,0 24-1,0-24 1,0 0-16</inkml:trace>
  <inkml:trace contextRef="#ctx0" brushRef="#br0" timeOffset="45640.5096">6672 10269 0,'0'-25'110,"25"25"-32,0 0-47,0 0-31,-25-24 16,0-1-16,25 25 31,-1 0 16,1 0-16,-25 25-15,25-25-1,0 0 1,-25 24 93,0 1-77,0 0-1,0 0-15,-25-25-16,0 0 15,25 25-15,-25-25 16,1 24 15,24 26-15,-25-25-1,0 0 1,0-1 0,25 1-1,0 0 126,25-25-79,0 0-46,0 0 0,-1 0-1,1 0 1,0 0-1,25 0 1,-1 0 0</inkml:trace>
  <inkml:trace contextRef="#ctx0" brushRef="#br0" timeOffset="47744.0289">7069 10244 0,'0'25'125,"0"0"-78,0 0-16,0 0-31,0-1 31,0 1-15,0 0-1,0 0 17,0 0-1,25-25 0,-25 24-31,25-24 16,0 0 15,0 0-15,-1 0 15,1 0-15,0 0 15,-25-24 63,0-1-79,0 0 1,0 0-1,0 0 1,0 1 0,0-1-1,0 0 1,0 0 0,0 0-1,0 1 1,-25 24 203,0 0-141,1 0 15,-1 0 1,0 0-16,25 24-62,-25-24-16,25 25 125</inkml:trace>
  <inkml:trace contextRef="#ctx0" brushRef="#br0" timeOffset="51904.5697">7590 10220 0,'0'-25'31,"-25"25"32,1 0-48,-1 0 17,0 0-17,0 0 32,0 0-31,25 25 171,0-1-171,0 1-1,0 0 64,0 0-48,0 0-16,25-25-15,0 0 79,0 0 30,0 0 0,-1 0-109,1 0 47,-25-25-16,0 0 32,25 25-47,-25-25 15,0 50 297,0 0-312,0 0-1,0-1 16,0 1-15,0 0 0,0 0-1,0 0 17,0-1-17,0 1 16,0 0-31</inkml:trace>
  <inkml:trace contextRef="#ctx0" brushRef="#br0" timeOffset="54648.8179">7813 10269 0,'0'-25'140,"0"1"-124,0-1-1,25 25 64,0 0-64,-25-25 1,25 25-1,0 0 1,-1 0 78,1 0-79,0 0 1,0 0 0,-25 25 140,-25-25-125,25 25-31,-25-25 16,25 24-16,-25-24 15,25 25 1,-24-25 0,-1 0-1,0 25 1,0-25 15,25 25-31,0 0 31,-25-25 1,1 0-1,24 24-15,0 1 15,0 0 94,0 0-78,0 0 15,24-25-31,26 0-15,-25 0 0,0 0-1,-1 0 63,1 0-46,0 0-32,-25-25 187,0 0-187,0 0 16,0 0 15,-25 25-15,25-24-16,0-1 15,-25 25 1,25-25 15,-24 25-15,24-25 15,-25 25-15,0 0 31,0 0-16</inkml:trace>
  <inkml:trace contextRef="#ctx0" brushRef="#br0" timeOffset="57817.1223">8186 10244 0,'24'0'78,"-24"25"-78,0 0 15,0 0 1,0 0 0,0-1-1,0 1 1,25-25 15,-25 25-15,0 0-1,0 0 1,0-1 0,0-48 187,0-1-188,0 0 1,0 0 0,0 0-1,0 1 1,0-1-16,0 0 78,0 0-62,25 25-1,0-25 1,0 25 93,-1 0-77,1 0-1,-25 25 0,25-25-15,-25 25-1,0 0 17,0 0-32,25-25 15,-25 24 1,0 1 46,0 0-15,0 0 156,0 0-187,0-1 0,0-48 218,0-1-218,0 0-16,0 0 15,0 0 16,0 1-15,0-1 0,0 0 15,0 0-31,0 0 31,0 1-31,25 24 16,-25-25 15,24 25 0,1 0 1,0 0-17,0 0 48,-25 25-48,0-1 1,25 1 0,-25 0-1,0 25 16,24-50-15,-24 24 0,0 1-1,0 0 1,0 0 0,0 0-1,0-1 1</inkml:trace>
  <inkml:trace contextRef="#ctx0" brushRef="#br0" timeOffset="60264.6086">6350 10790 0,'50'0'250,"-1"0"-250,-24 0 15,25 0-15,-1 0 16,1 0-16,24 0 16,-24 0-1,-25 0-15,24 0 32,-24 0-32,0 0 15,0 0 1,0 0-1,-1 0 1,51 0 0,-1 0-1,-24 0 1,-25 0-16,24 0 16,-24 0-1,0 0 1,0 0-1,24 0 1,75-25 0,-25 25-1,-24 0 1,-26 0 0,1 0 15,-25 0-31,0 0 15,-1 0-15,1 0 16,0 0 0,25 0-1,-1 0 1,26 0 0,-26 0-1,1 0 1,0 0-1,-1 0 1,-24 0 15,25 0-15,-26 0 0,1 0-1,0 0 1,0 0-1,0 0 1,-1 0 0,1 0-1,25 0 1,-25 0 46,-1 0-46,1 0 0</inkml:trace>
  <inkml:trace contextRef="#ctx0" brushRef="#br0" timeOffset="61528.0825">7441 11013 0,'0'25'110,"0"0"-95,0 0 1,0-1-1,0 1 1,0 0 0,0 0-1,0 0 1,0 0 0,0-1-1,0 1 1,0 0-16,0 25 15,0-1-15,0-24 0,0 0 16,0 49 0,25-49-1</inkml:trace>
  <inkml:trace contextRef="#ctx0" brushRef="#br0" timeOffset="63400.019">7193 11088 0,'25'0'125,"-25"-25"-109,25 25-1,0 0 1,-25-25-16,25 25 16,-1 0-1,1 0 1,25 0 0,-25-25-16,-1 25 15,1 0 1,0 0-1,0 0-15,24 0 16,-24 0 15,0 0-15</inkml:trace>
  <inkml:trace contextRef="#ctx0" brushRef="#br0" timeOffset="64713.347">7813 11162 0,'0'25'125,"0"0"-93,-24-25-32,24 25 15,0-1 1,0 1 0,0 0-1,0 0 1,0 49 15,0-49-15,0 0-1,0 0 1,0-1 0,0 1-1,0 0 1,24 0-1,1-25 1,-25 25 15,25-25-15,0 0 0,-25 24 15,25-24-16,-1 0 17,-24 25-32,0-50 250</inkml:trace>
  <inkml:trace contextRef="#ctx0" brushRef="#br0" timeOffset="66743.8439">8086 11261 0,'0'-24'78,"-24"24"-31,-1 0-16,0 0-15,0 0 77,25 24 64,0 1-142,0 0 17,0 0 77,0 0-62,25-25 31,0 0-47,-25 24-31,25-24 16,-1 0-1,1 0 32,0 0-31,0 0 0,-25 25 155,0 0-108,-25-25-47,0 25-16,0 0 15,1-25 16,24 24-15,-25-24 0,0 0 46,0 0-46,0 0-1</inkml:trace>
  <inkml:trace contextRef="#ctx0" brushRef="#br0" timeOffset="68888.6215">8260 11361 0,'25'0'157,"0"0"-142,-1 0 32,1 0-31,-25-25 15,0 0-31,25 25 16,0 0 62,-25-25-63,0 0 1,0 1 0,-25 24 93,0 0-93,0 0 15,1 0-16,-1 0 48,0 0-32,25 24-31,0 1 16,-25-25-1,25 25 1,0 0 0,0 0 15,0-1 16,0 1-16,0 0-31,25-25 16,0 0 31,-25 25-32,25-25 1,-1 0-1,1 0 1,0 0 0,0 0-1,0 0 17</inkml:trace>
  <inkml:trace contextRef="#ctx0" brushRef="#br0" timeOffset="71104.1575">8731 11286 0,'0'-25'15,"0"1"16,-25 24-31,1 0 32,24-25-17,-25 0 1,0 25 0,0 0-1,0 0 1,1 0 93,-1 0-109,25 25 31,0 0-15,0-1 0,0 1 15,0 0 31,0 0-46,0 0 0,25-25 77,-1 0-77,1 0 0,0 0 15,0 0 0,0 0-15,-25-25 15,0 0-15,0 0-1,0 0 1,0 50 203,0 0-204,0 0-15,0 0 16,0 24 0,0-24-1,0 0 1,0 0-1,0-1 1,0 1 15,0 0-15,0 0 15,0 0-15,0-1-1,0 1 32,-25-25-47,0 0 16,0 0 15,0 0-15,1 0 15,-1 0 0,0 0-15,0 0 0,25-25-1,-25-24 1,1 24-1,48 25 17,1 0-17,0 0 1,0-25 0,0 25-1,-25-25 1,24 25-1,1 0 17,0 0-17,0 0-15,0 0 32,-25-24 186</inkml:trace>
  <inkml:trace contextRef="#ctx0" brushRef="#br0" timeOffset="72696.3942">8731 11088 0,'25'0'31,"0"0"1,0 0-17,-1 0 1,1 24-1,0-24-15,0 50 16,0 0 0,-1-1-1,1-24 1,-25 25 15,25-25-15,-25 24-1,0-24 1,0 0 0,0 0 15,0-1-31,-25-24 16,25 25-1,-25-25 188</inkml:trace>
  <inkml:trace contextRef="#ctx0" brushRef="#br0" timeOffset="74008.8115">12849 10145 0,'0'25'31,"0"0"-31,25 0 16,-25-1 0,0 51-1,24-26 1,1 51-1,0-51 1,-25-24 0,0 25-1,0-26 1,0 1 0,0 25-1</inkml:trace>
  <inkml:trace contextRef="#ctx0" brushRef="#br0" timeOffset="75216.1681">12725 10220 0,'25'0'15,"-1"0"-15,1 0 16,0 0 15,0 0-15,0 0-1,-1 0 17,1 0-17,0 0 1,0 0 0,0 0 124</inkml:trace>
  <inkml:trace contextRef="#ctx0" brushRef="#br0" timeOffset="76081.3805">13221 10492 0,'25'0'31,"0"0"-16,-1 0 1,1 0 0,25 0-16,-25 0 15,-1 0-15,26 0 16,-25 0 0</inkml:trace>
  <inkml:trace contextRef="#ctx0" brushRef="#br0" timeOffset="76736.5414">13295 10641 0,'25'0'31,"25"0"-15,-1 0-16,26 0 15,-50 0-15,-1 0 16,26 0-1</inkml:trace>
  <inkml:trace contextRef="#ctx0" brushRef="#br0" timeOffset="77775.7977">13469 10294 0,'0'0'0,"50"25"16,-1 0-16,1-1 15,24 1 1,-24 0-1,-25 0 1,-1-25 0,1 25-1,-25-1 1,25-24 0,-25 25-1,0 0 95,0 0-64,0 0-30,-25-25 0,25 24-16,-49 1 15,-51 74 17,51-49-32,49-25 15,-25 0 1</inkml:trace>
  <inkml:trace contextRef="#ctx0" brushRef="#br0" timeOffset="79368.079">15825 10170 0,'0'-25'94,"0"0"-79,0 1 1,0-26-16,0 25 15,0-25 1,0 26 0,-24 24 109,-1 0-110,0 0 1,25 24-16,0 1 16,-25 0-1,0 25 1,1-50-16,24 25 15,0-1 1,-25 1 0,25 0-1,-25 0 1,25 0-16,0-1 16,0 1-1,0 0 1,0 0-16,0 0 31,0 24-15,0-24-1,0 25 1,0-26 0,0 1-16,25 0 15,-25 0 1,25 24-16,-1-24 15,-24 0-15,25 25 16,-25-1 0,0-24-16,25 49 15,0-24 1,-25 24 0,0-24-1,0-25 16,25-25-15</inkml:trace>
  <inkml:trace contextRef="#ctx0" brushRef="#br0" timeOffset="80367.5958">15354 10517 0,'0'0'0,"25"0"15,74 0 1,0 0 0,-74 0-1,25 0 1,-25 0 31,-1 0-16</inkml:trace>
  <inkml:trace contextRef="#ctx0" brushRef="#br0" timeOffset="81040.3142">16024 10443 0,'25'0'47,"-1"0"-31,1 0-16,0 0 15,0 0 1,0 0 0,-1 0-16,26 0 15,-25 0-15,0 0 16,-1 0 0</inkml:trace>
  <inkml:trace contextRef="#ctx0" brushRef="#br0" timeOffset="81911.6312">16123 10542 0,'25'0'63,"0"0"-48,-1 0 1,1 0 0,0 0 46,0 0-46,0 0 15</inkml:trace>
  <inkml:trace contextRef="#ctx0" brushRef="#br0" timeOffset="83272.0876">16942 10319 0,'0'-25'78,"0"0"-62,0 0-16,0 1 15,0-51-15,0 26 16,0-76 0,0 26-1,0 124 188,0 0-187,0 0 0,0-1-1,0 1 1,0 0-16,24 0 16,-24 0-1,25 0 1,-25 99-1,25-50 1,-25-24-16,0-1 16,25-24-16,-25 0 0,0 0 15,0 24 1,25-49 0</inkml:trace>
  <inkml:trace contextRef="#ctx0" brushRef="#br0" timeOffset="84136.3408">16743 10567 0,'50'0'79,"-1"0"-79,150 0 31,-150 0-16,-24 0 1,25 0 0,-25 0-16,24 0 15,-24 0-15,0 0 16,0 0 0,24 0-1,-74 0 220,25 25-235,-24-1 15,-1 1-15</inkml:trace>
  <inkml:trace contextRef="#ctx0" brushRef="#br0" timeOffset="85096.5777">17016 10864 0,'0'25'93,"0"0"-77,0 0 0,0 0-16,0-1 15,0 26-15,0-25 16,25 49 0,-25-49-16,0 0 15,0 74 1,25-49-1,-1-25 1,-24-1 0,0 1-1,0-50 235</inkml:trace>
  <inkml:trace contextRef="#ctx0" brushRef="#br0" timeOffset="86144.8364">16768 10914 0,'25'0'78,"24"0"-78,26 0 15,-26 0 1,1 0-16,0 0 16,-26 0-1,26 0 1,-25 0 0,-25-25-1,25 25 1,-1-25-1</inkml:trace>
  <inkml:trace contextRef="#ctx0" brushRef="#br0" timeOffset="90920.3781">4762 12551 0,'25'0'63,"0"0"-63,-25 25 15,0 0-15,0 24 16,0 26-16,25 24 31,-25-49-15,0-1-16,0-24 15,0 0 1,25 0 0,-25-1-1,0 1 1,25 25 0,-25-25-1</inkml:trace>
  <inkml:trace contextRef="#ctx0" brushRef="#br0" timeOffset="92504.3915">4514 12526 0,'25'0'125,"0"0"-109,0 0-16,24 0 15,1 0-15,24 0 16,1 0 0,-50 0-1,24 0 1,-24 0 15,0 0-15,0 0-1,0 0 1,-1 0-16,1 0 16</inkml:trace>
  <inkml:trace contextRef="#ctx0" brushRef="#br0" timeOffset="93753.3039">5283 12774 0,'0'25'47,"0"0"-31,0 0-1,0 0 1,-24-25 0,24 24 15,0 1 0,0 0-15,0 0-1,0 0 1,0-1 0,0 26 15,0-25-16,0 0 1,0-1 0,24-24-1,1 0 1,0 25 0,-25 0-16,0 0 62,25-25-46,-25 25-16,25-25 31</inkml:trace>
  <inkml:trace contextRef="#ctx0" brushRef="#br0" timeOffset="95551.9609">5556 12874 0,'0'-25'63,"-25"25"15,1 0-31,-1 0 0,25 25-16,-25-25-15,25 24 46,0 1-31,0 0-15,0 0 46,0 0-15,0-1-31,25-24 62,0 0-62,-1 0-1,1 0 1,0 0 15,0 0-15,0 0-1,-25 25 17,24-25-17,-24 25 17,0 0 46,0 0-47,0-1 0,-24-24 0,-1 0-15,0 0 0,0 0-1,25 25 17,-25-25-32,1 0 62</inkml:trace>
  <inkml:trace contextRef="#ctx0" brushRef="#br0" timeOffset="97641.4871">5829 12998 0,'25'0'94,"0"0"-79,0 0 1,-1 0-1,1 0 1,0 0 47,0 0-17,-25-25-30,0 0 15,0 0 16,-25 25 31,25-25-62,-25 25 0,0 0 15,1 0-16,-1 0 17,0 0-1,0 0-15,0 0-1,25 25 1,0 0 31,0 0-16,0 0-15,0-1-1,0 26 48,25-50-16,0 0-32,0 0 1,0 0 15,-25 25-15,24-25-1,1 0 1,0 0 0,0 0-1,0 0 1,-1 0-16,1 0 15,0 0 314</inkml:trace>
  <inkml:trace contextRef="#ctx0" brushRef="#br0" timeOffset="100080.4234">6350 12923 0,'0'-25'78,"0"1"-46,-25 24 14,0 0-14,1 0 77,-1 0-93,0 0-1,0 0 1,25 24-16,0 1 125,0 0-109,0 0-1,0 0 16,0-1 48,0 1-64,0 0 32,25-25 16,0 0-48,0 0 16,-25-25-15,24 0 0,1 25-16,-25-24 15,0-1 17,25 25-17,-25-25 1,0 0-16,25 0 31,-25 50 141,0 0-172,0 0 16,0 0-1,0-1 16,25 1-15,-25 0 0,0 0-1,24 24 1,-24-24 0,0 0-1,0 0 1,0 0-1,-24-25 79,-1 0-78,0 0 62,0 0-62,0 0 30,25-25 33,0 0-64,25 0 1,-25 0-1,25 1-15,0-1 16,0 25 0,-1 0 77,1 0-77</inkml:trace>
  <inkml:trace contextRef="#ctx0" brushRef="#br0" timeOffset="101128.2752">6449 12750 0,'50'0'63,"-50"24"-48,49 1-15,-24 25 16,25-1 0,-25-24-1,-25 0 1,24 0 0,-24 24-1,0 1 1,0-25-1,0 24 1,0-24 0,0 0-16,0 25 15,0-25 1,0-1 0</inkml:trace>
  <inkml:trace contextRef="#ctx0" brushRef="#br0" timeOffset="101960.0986">6821 12923 0,'25'0'47,"0"0"-31,0 0 0,0 0-16,24 0 15,-24 0 1,49 0-1,-49 0 1</inkml:trace>
  <inkml:trace contextRef="#ctx0" brushRef="#br0" timeOffset="102784.2992">6871 13047 0,'25'0'63,"0"0"-47,-1 25-16,26-25 15,-25 0 1,24 0-1,-24 0 32</inkml:trace>
  <inkml:trace contextRef="#ctx0" brushRef="#br0" timeOffset="104512.369">7466 12774 0,'-25'0'78,"1"0"-62,24 25 0,-25 0-1,25 0 1,-25 0-1,25-1 1,0 1 0,0 0 15,0 0 0,0 0 32,0-1-48,25-24 1,-25 25 0,25-25 15,-1 0 0,1 0-15,0 0 77,0 0-61,-25-25-1,0 1-15,25 24-16,-25-25 15,0 0 16,0 0-15,0 0 0,0 1 31,0-1-32,0 0 16,0 0-15,0 0 0,-25 25 187,0 0-188,0 0 48,0 0-47,1 0-1</inkml:trace>
  <inkml:trace contextRef="#ctx0" brushRef="#br0" timeOffset="105784.6821">7689 13047 0,'0'25'78,"0"0"-63,0 0-15,0-1 16,0 1 0,0-50 265</inkml:trace>
  <inkml:trace contextRef="#ctx0" brushRef="#br0" timeOffset="107543.6347">7838 12898 0,'0'-24'94,"0"-1"-78,0 0-1,0 0 1,25 25 31,0 0 15,0 0-31,-1 0-15,1 0 0,0 0 15,-25 25 31,0 0-30,0 49-1,0-49-15,0 0-1,0 0 63,-25-25-78,0 24 32,1-24-32,24 25 15,-25 0 1,25 0 78,25-25 46,-1 0-140,1 0 16,0 0-1,0 0 1,0 0 0,0 0-1,-1 0 17,1 0-1</inkml:trace>
  <inkml:trace contextRef="#ctx0" brushRef="#br0" timeOffset="108984.7201">8260 12824 0,'-25'0'16,"0"0"15,25 25 1,0 0-17,-24-1 1,24 1-1,0 0 17,0 0-17,0 0 1,0-1 0,0 1 15,0 0-16,24-25 79,1 0-78,0 0-1,0 0 1,0 0 0,-1 0 31,-24-25-32,0 0 1,25 25-16,-25-24 15,0-1 1,0 0 0,25 0-1,-25 0 1,0 1 15,0-1-15,0 0 31,-25 25-47,0 0 15,1 0 1,-1-25 0,-25 25-1,25 0 32</inkml:trace>
  <inkml:trace contextRef="#ctx0" brushRef="#br0" timeOffset="113551.8492">8657 12849 0,'-25'0'62,"25"-25"-46,-25 25-16,0 0 16,1 0-1,-1 0 17,0 0-32,0 0 125,25 25-47,0 0-63,0-1 17,0 1-17,0 0 63,0 0-62,25-25 78,0 0-47,0 0-16,-1 0 0,-24-25 16,25 0-31,0 25-1,-25-25-15,0 1 94,0-1-78,25 25-16,-25-25 15,0 50 141,0 0-140,0-1 0,0 1-1,0 0 17,0 0-32,0 0 15,25-25 1,-25 24 15,0 1-15,0 0-1,24-25 1,-24 25 0,0 0-1,0-1 48,25-24-63</inkml:trace>
  <inkml:trace contextRef="#ctx0" brushRef="#br0" timeOffset="115783.9169">8855 12898 0,'0'-24'62,"0"-1"-62,0 0 31,0 0-15,0 0 0,0 1 62,25 24-16,0 0-46,0 0 0,-1 0-1,-24 24 16,25-24-15,-25 25 62,0 0-47,0 0-15,0 0 15,0-1 1,0 1-17,0 0 16,-25-25-15,1 25 0,-1 0-1,0-25 1,25 24 93,0 1-93,-25 0 0,25 0 124,25-25-124,0 0-1,0 0-15,-1 0 16,1 0 0,0 0 15,0 0-15,0 0 30,-25-25-46,0 0 79,0 0-33,-25 25-14,25-24-17,-25 24 1,0 0 31,0 0-32,25-25 1,-24 25 0,-1 0-16,25-25 15,-25 25 1,0 0-16,25-25 31</inkml:trace>
  <inkml:trace contextRef="#ctx0" brushRef="#br0" timeOffset="118808.0882">9103 12849 0,'0'25'109,"0"-1"-78,0 1 1,0 0-1,0 0-31,0 0 62,0-1 63,0 1 0,0-50 125,0 1-234,0-26 15,0 25 16,0 0-31,0 1 15,0-1-15,25 25-16,0 0 78,0 0-63,0 0 1,-1 0 15,1 0 16,0 0 16,-25 25-63,0-1 15,0 1 1,0 0 0,0 0-1,0 0 1,0-1 31,0-48 171,0-1-202,0 0 0,25 0-1,-25 0-15,25 25 16,-25-24 0,0-1-1,24 25 1,1-25-1,0 25 1,0 0 0,-25-25-16,25 25 31,-1 0 16,1 0-16,-25 25-15,0 25-1,0-26 1,0 1 0,0 0 15,0 0-31,0 0 31,0-1 0,0 1-15,0 0 0,0 0 15,0 0-16,0-50 220,-25 25-220,25-25 1</inkml:trace>
  <inkml:trace contextRef="#ctx0" brushRef="#br0" timeOffset="121721.3993">2381 10765 0,'25'0'94,"0"0"-94,0 0 15,24 0-15,26 0 16,49 0-1,-50 25-15,-24 0 16,-1-25 0,1 25-16,-25-25 15,0 0 110,-1 0-109,1 0-16,0 0 16,74 0-1,-49 0 1,-25 24-16,74-24 15,-50 25 1,1-25 0,49 0-16,0 0 31,-49 0-15,-25 0-1,0 0 1,99 0-1,-50 0-15,-24 0 16,24 0-16,-24 0 16,-25 0-16,24 0 15,-24 0 1,0 0 0,0 25-1,49-25 1,-24 0 15,-1 0-15,1 0-1,49 0 1,-74 0 0,0 0-16,24 0 15,1 0-15,-25 0 0,24 0 16,26 0-1,-50 0 1,-1 0 0,1 0-1,0 0 1,0 0 15,0 0-15,-1 0-16,1 0 78,0 0-62,0 0-1,24 0 1,1 0-1,-25 0 1,-25 25 62,25-25 32,-25 25-95,24-25-15,1 0 16,0 24-1,0-24 1</inkml:trace>
  <inkml:trace contextRef="#ctx0" brushRef="#br0" timeOffset="122842.524">4167 11212 0,'0'25'47,"0"-1"-32,0 26 1,0 24 15,0-49-31,0 0 16,0 0-1,0 0 1,0-1 0,0 1-1,25-25 1,-25 25-1,0 0 1,0-50 250,0 0-251</inkml:trace>
  <inkml:trace contextRef="#ctx0" brushRef="#br0" timeOffset="123823.6799">4142 11212 0,'-24'0'47,"-1"0"-16,25 25-31,0-1 31,-25-24-31,0 25 16,-24 25 15,24-25-15,0-1-1,0 26 1,0-25 0,25 0-1,0-1 1,-24 1 0</inkml:trace>
  <inkml:trace contextRef="#ctx0" brushRef="#br0" timeOffset="127458.6374">5333 10641 0,'0'0'0,"0"25"15,25-25 189,0 0-189,-1 0 1,-24 25-1,50-25-15,-50 25 16,25-25 0,24 0-1,-49 24 1,25-24 0,0 0 15,-25 25-31,50-25 15,-1 0 1,26 50 15,-51-25-31,26-25 16,-25 0-16,-25 24 16,25-24-1,0 0 1,49 0-1,-24 25 1,24 0 0,-49-25-1,0 0 1,-1 25 0,1 0 15,50-25-31,-26 24 15,100 1 1,-99 0-16,-26-25 16,26 0-1,-25 0 1,0 0 15,-1 0-31,1 25 16,0-25 15,0 0-15,-25 25-16,25-25 15,-1 0 17,1 0-32,25 24 15,-25 1 16,0-25-15,24 25 0,-24-25-1,0 0-15,0 0 16,-25 25 0,24-25-1,1 0 1,-25 25 15,25-25-15,-25 25-16,25-25 0,0 0 15,-25 24 17,-50-24 233,0 25-265,26-25 16,-26 25-16,0-25 15,26 0 1,-1 0 0,0 0-1,25 25 1,-25-25 0,25 25 15,0-1-31,0 1 31,0-50 110,0 1-110,25 24-15,-25-25-1,25 25 1,-25-25-16,25 0 15,-1-24 17,26-1-17,-25 0 1,0 1 0,-25 24-16,24 0 15,1 0 1,0 25-1,-25 25 189,25-25-204,-25 25 15,0 149 32,0-150-31,0 1-1,-25-25 204,25-25-203,-99-24-1</inkml:trace>
  <inkml:trace contextRef="#ctx0" brushRef="#br0" timeOffset="130504.1738">5383 10666 0,'0'25'62,"0"0"-46,0-1-1,0 1 1,0 0-16,0 0 16,0 0-16,0-1 15,0 1 1,0 0-1,0-50 189,0 0-204,0 1 31,0-1-16,-25 0-15,25 0 16,0 0 0,0 1-1,0-1 95,0 0 30,25 25-108,-1 0-32,-24-25 15,25 25 63,0 0-62,0 0 15,0 0-31,-1 0 31,1 0 266,0 0-281,0 0-16,0 0 31,-50 0 188,0 25-203,0 0 15,25 0-31,-25-25 15,25 24 1,-24-24 31,-1 0-31,25 25-16,-25-25 15,0 50 1,0-25-1,25-1 1,-24-24 0,24 50-1,-25-25 251,0 0-250,-25 24-1</inkml:trace>
  <inkml:trace contextRef="#ctx0" brushRef="#br0" timeOffset="133528.3194">4688 11485 0,'25'0'188,"0"0"-188,-1-25 15,1 25 1,0-25-16,25 0 16,-50 0-1,25 25-15,24-24 16,-49-1-16,50 0 0,-1 0 15,-24 0 1,0 25 0,49-49-1,-24 24 1,24 0 0,-49 0-16,25 0 15,-25 1 1,-1-1-1,26 25-15,-50-25 16,25 25 0,0-25-16,-25 0 0,24 25 15,26-24 1,-25-1 0,24 25-1,-24-25 1,25 0-1,-25 0 1,24 25 0,-24 0-16,-25-24 15,25 24-15,0-25 16,0 0-16,-1 25 16,1-25-1,0 0 1,0 25-1,0-24 17,-1-1-17,1 25 1,0-25 0,0 25-1,-25-25 1,25 25-1,-1 0 1,-24 25 281,0 0-281,0 0-16,0-1 15,0 1 16,0 0-15,0 0 0,0-50 187,-24 25-188,24-25 1,-25 0 0,25 1-1,0-1-15,0 0 16,-25 25 0,25-25 30,-25 25-30,0 0 0,1 0 62,48 0 187,1 0-265,0 0 32,0 0-17,-50 0 298</inkml:trace>
  <inkml:trace contextRef="#ctx0" brushRef="#br0" timeOffset="135271.7489">4837 11286 0,'0'25'31,"0"0"0,-25 0-15,25-1-1,0 1 1,-25 0 0,0-25 15,25 25-15,0 0-1,0-1 407,25-24-375,25 0-31,0 0-16,-26 0 15,26 25 1,-25-25-16</inkml:trace>
  <inkml:trace contextRef="#ctx0" brushRef="#br0" timeOffset="141864.641">7392 13271 0,'25'0'234,"-1"0"-218,1 0-1,0 0-15,0 0 16,0 0 0,-1 0-1,1 0 1,0 0-1,0 0-15,0-25 16,-1 25-16,1-25 16,0 25-1,0 0 17,0 0-17,-1 0-15,1 0 16,25-25-1,74 0 17,0 0-17,-99 25 1,0 0-16,-1 0 16,1 0 30,0 0-30,0 0 0,0 0-1,-1 0 1,1 0 0,0-24-1,0 24 16,0 0-15,-1 0 0,76 0-16,24 0 31,-50 0-15,-49 0-1,0 0 63,-1 0-62,1 0 0,-25-25-1,25 25 1,0 0-1,0 0 1,-1 0 0,1 0-16,0 0 15,50 0 1,-51 0 0,26 0-16,49 0 15,-49 0-15,-1 0 16,1 0-1,-25 0 1,0 0 0,-1 0 62,1 0-47,0 0-15,0 0 15,0 0-15,-1 0-1,1 0 1,0 0-1,0 0 1,0 0 0,-50 0 249,0 0-265,0 0 16,-49 0-16,-1 0 16</inkml:trace>
  <inkml:trace contextRef="#ctx0" brushRef="#br0" timeOffset="143503.922">7466 13494 0,'-25'0'125,"25"25"-94,-24-25-31,24 24 16,-25-24-1,25 25-15,-25-25 16,25 25-1,0 0 1,0 0 0,0-1 15,0 1-15,0 0-1,0 0 1,25-25 15,-25 25-15,25-25-1,-1 0 17,1 0-17,0 0 1,0 0-1,24 0 1,-24-25 0,0-25-1,0 1-15,-25 24 32,25 25-32,-25-25 15,0 0 32,0 0-31,0 1 31,-25 24-47,-50 0 46,51 0-30,-1 0-16,0 0 31,0 0-15,25-25-16,-25 25 31,25 25 172,0-1-187,0 1 0</inkml:trace>
  <inkml:trace contextRef="#ctx0" brushRef="#br0" timeOffset="144568.6995">7714 13742 0,'0'25'94,"0"-1"-79,0 1 1,0 0-1,0 0 1</inkml:trace>
  <inkml:trace contextRef="#ctx0" brushRef="#br0" timeOffset="145560.4733">7838 13568 0,'25'0'47,"0"0"-32,0 0 1,-1 0-1,1 0 1,0 0 0,0 0-1</inkml:trace>
  <inkml:trace contextRef="#ctx0" brushRef="#br0" timeOffset="147088.8398">7863 13568 0,'0'25'15,"0"0"-15,0 0 16,0-1 15,0 1 0,25-25 251,24 0-267,-24 0 1,0 0 0,0 0-16,0 0 15,-25 25 63,25-25-62,-25 25 0,0 0 30,0-1 33,0 1-64,-25-25 1,0 0 15,0 0-15,0 25-1,0-25 1,1 0-16,-1 0 16,0 0-16</inkml:trace>
  <inkml:trace contextRef="#ctx0" brushRef="#br0" timeOffset="148968.788">8260 13568 0,'0'25'15,"0"0"16,0 0-31,-25-1 32,0 1-17,25 0 1,-24 0 0,24 0-1,24-25 173,1 0-188,0 0 15,0 0-15,0 0 16,-1 0 0,26 0-1,24 0 1,-49 0-1,0 0-15,-50 0 250,0 0-234,1 0 0,-1 0-1</inkml:trace>
  <inkml:trace contextRef="#ctx0" brushRef="#br0" timeOffset="150736.4523">8359 13568 0,'25'0'47,"-25"25"-31,0 0-1,0 0-15,0-1 32,0 1-17,0 0 1,0 0-1,0 0 1,0-1 0,0 1 93,0 0-93,0 0 187,25-25-188,-25 25 32,25-25-31,-25 24 46,0 1-62</inkml:trace>
  <inkml:trace contextRef="#ctx0" brushRef="#br0" timeOffset="152096.1807">8657 13643 0,'0'-25'78,"0"0"-63,0 0 1,0 0 0,0 50 155,0 0-139,0 0-17,0 24 1,0-24-16,25 0 16,-25 25-16,24-50 15,-24 24-15,0 26 16,0-25-1,25-25 235,0 0-234</inkml:trace>
  <inkml:trace contextRef="#ctx0" brushRef="#br0" timeOffset="154568.0839">8905 13643 0,'25'0'31,"-25"24"-15,0 1 15,0 0 1,0 0-17,0 0 48,0-1-32,0-48 235,0-1-251,0 0 1,0 0-1,0 0 1,0 1 0,0-1-1,0 0 1,0 0 31,24 0 0,1 25 31,0 0-63,-25 25 1,0 0 0,25-25-1,-25 25-15,0 0 16,0-1 0,25-24-1,-25 25 1,0 25-1,0-75 235,0 0-218,49-99 61,-24 124-46,25 0-15,-25 0 14,-1 0 1,-24 25 0,0 0-31,0 0-16,0-1 15,0 1 1,0 0 0,0 0-1,0 0 63,25-25-78,0 24 16,-25 1 0,0 0-1,0 0 32,-25-25 109</inkml:trace>
  <inkml:trace contextRef="#ctx0" brushRef="#br0" timeOffset="155560.3167">9451 13395 0,'0'24'0,"0"1"16,0 0-16,0 25 16,0-26-16,0 51 15,0-26-15,-25 26 16,0-50-16,25 24 16,-25 1-16,25-1 15,-25-49 1,25 25-1,-24-25-15,24 25 32</inkml:trace>
  <inkml:trace contextRef="#ctx0" brushRef="#br0" timeOffset="157301.7458">9674 13593 0,'-25'0'62,"0"0"-46,0 0 15,1 0-31,-1 0 31,25 25-15,-25-25 62,0 0-47,25 25-15,0-1-16,0 1 16,-25-25-1,25 25-15,25-25 110,0 0-79,0 0-16,0 0 17,-1 0-32,1 0 15,0 0 48,0 0 15,-25 25-78,0 0 16,0-1 77,0 1-61,0 0-1,-25-25 0,0 0-15,0 0-1,1 0-15,-1 0 16,0 0 0,0 0 15,0 0 188,1 0-204,-1 0 16</inkml:trace>
  <inkml:trace contextRef="#ctx0" brushRef="#br0" timeOffset="158448.589">9897 12973 0,'25'0'47,"0"0"-31,-1 0-16,1 0 15,50 0 17,-50 0-17</inkml:trace>
  <inkml:trace contextRef="#ctx0" brushRef="#br0" timeOffset="159216.8321">9922 13097 0,'25'0'15,"-1"0"1,1 0-16,25 0 31,-25 0-15</inkml:trace>
  <inkml:trace contextRef="#ctx0" brushRef="#br0" timeOffset="160895.7798">10393 12898 0,'0'25'93,"-25"-25"-93,25 25 16,0 0 0,0 0 15,0-1 0,0 1 0,0 0-31,25-25 47,-25 25-16,25-25-15,0 0 0,0 0 15,-1 0-31,1 0 16,0 0-1,0 0 1,0 0-1,-25-25 32,24 25-31,-24-25-16,0 0 31,0 1-15,0-1 15,0 0 0,0 0-15,0 0 15,-24 25-15,24-24-1,-25 24 48,0 0-63,0 0 16,0 0-1,1 0 1,-1 0-1,25-25 1,0 50 187</inkml:trace>
  <inkml:trace contextRef="#ctx0" brushRef="#br0" timeOffset="162321.2732">10765 13047 0,'0'25'31,"0"0"-15,0 0 0,0-1-1,0 1 1,0 0 0,0 0-1</inkml:trace>
  <inkml:trace contextRef="#ctx0" brushRef="#br0" timeOffset="164640.4311">10914 12874 0,'0'-25'79,"25"25"-79,0 0 15,-1 0 1,-24-25-1,25 25 1,0 0 0,0 0-1,0 0 1,-1 0 0,1 0 15,0 0 31,-25 25-15,0 0-31,0-1 15,0 1 0,-25-25 16,25 25-31,-25-25-1,1 0 17,24 25-17,-25-25 17,50 0 186,-1 0-186,1 0 14,0 0-30,0 0 0,0 0 31,0 0-1,-25 25 1,0-1-15,0 1-17,0 0 1,-25-25-16,-25 25 31,25-25-15,25 25-1,-25-25 1,25 24 0,-24-24-1,-1 0 16,0 0 32</inkml:trace>
  <inkml:trace contextRef="#ctx0" brushRef="#br0" timeOffset="165984.7567">11410 12874 0,'0'24'47,"0"1"-1,0 0-46,0 0 16,0 0 15,0-1-15,0 1 0,25-25-1,0 0 1,0 0-1,-1 0 1,1 0 0,0 0-1,-25-25 1,0 1 0,25 24-1,-25-25 1,0 0 15,0 0-15,0 0 15,0 1 0,-25 24-15,0 0-1,0 0 1,1 0 0,-1 0-16,0 0 15,0 0 1</inkml:trace>
  <inkml:trace contextRef="#ctx0" brushRef="#br0" timeOffset="167648.6827">11559 13022 0,'-25'0'47,"0"0"-32,1 0 17,-1 0-32,-25 0 15,25 0 1,1 0 0,24 25 46,0 0-46,0 0-1,0 0 1,0-1 15,0 1-15,24-25-1,1 0 1,-25 25 0,0 0-1,25-25 1,25 0 0,-26 0-1,1 0 1,0 0-1,-25-25 17,25 25-17,-25-25 32,0 0-47,0 1 31,0-1 1,0 0-1,0 0 0,-25 25-31,0-25 16,0 25 15,1 0-15</inkml:trace>
  <inkml:trace contextRef="#ctx0" brushRef="#br0" timeOffset="170952.7241">11807 12874 0,'25'0'125,"0"0"-109,-1 0-1,1 0-15,0 0 16,0 0 0,0 0-1,-1 0 16,1 0-15,0 0 93,-25-25-93,0 50 140,0-1-140,0 1 0,-25 0-16,0-25 15,25 50 1,0-26-1,0 1-15,0 0 16,0 0 0,-24-25-1,24 25-15</inkml:trace>
  <inkml:trace contextRef="#ctx0" brushRef="#br0" timeOffset="171896.5874">11857 13022 0,'24'0'78,"1"0"-62,0 0-1,0 0 1,0 0-16,-1 0 15,1 0 220</inkml:trace>
  <inkml:trace contextRef="#ctx0" brushRef="#br0" timeOffset="173055.6168">12229 12849 0,'-25'0'16,"25"25"-1,0-1 17,0 1 30,0 0-31,0 0-31,25-25 78,0 0-78,-1 0 32,1 0-1,0 0 0,-25-25-31,25 25 16,-25-25-1,25 25 1,-25-25 0,0 1 46,0-1-62,0 0 47,-25 25 0,0 0 15</inkml:trace>
  <inkml:trace contextRef="#ctx0" brushRef="#br0" timeOffset="174528.7446">12353 12998 0,'-25'0'15,"0"0"1,-49 0 78,74 24-16,0 1-63,0 0 1,0 0 78,25-25-79,-25 25-15,24-25 16,1 0 15,0 0-15,0 0 0,0 0-1,-1 0 16,-24-25 1,25 25-17,-25-25-15,0 0 63,0 0-16,0 1-16,-25 24-31,25-25 31,-24 25-31,24-25 16</inkml:trace>
  <inkml:trace contextRef="#ctx0" brushRef="#br0" timeOffset="176672.2928">12675 12774 0,'0'25'109,"-25"-25"-93,25 25-1,-24-25 1,24 25 0,0 0-1,-25-25 1,25 24 0,0 1 15,0 0-16,0 0 48,25-25-47,-25 25-1,24-1 1,1-24-1,0 0 48,0 0-32,0 0-15,-25-24-1,0-1 17,0 0-17,0 0 17,0 0-17,0 1 1,0-1-1,0 0 1,0 0 0,-25 25-1,0-25 1,0 1 0</inkml:trace>
  <inkml:trace contextRef="#ctx0" brushRef="#br0" timeOffset="177953.651">12948 12799 0,'-25'0'0,"0"0"15,1 0 16,24 25 1,0 0 15,0 0-32,0-1 16,0 1 16,24-25 0,-24 25-47,0 0 16,25-25-1,0 0 1,0 0 0,0 0-1,-1 0 32,1 0-31,-25-25-1,25 25 1,0 0 0,-25-25-1,0 0 1,0 1 0,0-1 15,0 0-16,0 0 17,-25 25-17,25-25-15,0 1 32,-25 24-32,0 0 15,1 0 16,-1 0-31,0 0 32,0 0-17,25 24 1,0 1 0,-25-25-1</inkml:trace>
  <inkml:trace contextRef="#ctx0" brushRef="#br0" timeOffset="180584.4202">13221 12700 0,'25'0'63,"-25"-25"-32,25 25-15,-1 0-16,1 0 15,0 0 16,0 0 1,0 25-17,-1-25 17,-24 25-17,0 0 48,0-1-48,0 1 1,-24-25 0,24 25-1,-25-25 48,0 0-48,0 0 1,0 0 0,1 0 15,-1 0-16,50 0 267,-1 0-267,1 0 1,0 0 0,0 0-1,0 0 1,-1 0 31,-24 25 0,0 0-47,0-1 78,0 1 15,0 0-77,-24 0 15,-1-25 16,25 25-31,-25-25 15,0 0-15,25 24-1,-25-24 79</inkml:trace>
  <inkml:trace contextRef="#ctx0" brushRef="#br0" timeOffset="186256.4572">13692 12675 0,'-25'0'94,"1"0"-78,-1 0-1,0 0-15,0 0 16,0 0 0,25 25-1,0 0 126,0 0-94,0-1-32,0 1 17,0 0-1,0 0 0,0 0 16,0-1 15,0 1 63,25-25-78,0 0-15,0 0 30,0 0-31,-1 0 32,1 0-16,-25-25-32,0 1 1,0-1 78,0 0-32,-25 25-62,1 0 16,-1 0 15,0 0-15,0 0-16,0 0 15,1 0 1</inkml:trace>
  <inkml:trace contextRef="#ctx0" brushRef="#br0" timeOffset="189120.8393">13990 12675 0,'-25'0'78,"0"0"-46,0 0-17,1 0 16,-1 0-31,25 25 32,-25-25-17,25 25 32,-25-25-16,25 25 1,0-1-17,0 1 63,0 0-78,0 0 47,25-25 63,0 0-79,0 0-15,-1 0 30,-24-25-14,25 25-17,-25-25-15,0 0 16,0 1 125,25 24 109,-25-25-235,25 25-15,-25-25 16,0 0-1,25 25 17,-25-25 30,24 25-46,-24-24-1,0-1-15,0 50 219,0-1-203,0 1-1,0 0 1,0 0 0,0 0-1,0-1 1,0 1 0,0 0-16,0 0 15,0 0 16,0-1-15,0 1 15,0 0 1,0 0 77,0 0 47,0-1-125,0 1-31,0 0 16,-24-25 156</inkml:trace>
  <inkml:trace contextRef="#ctx0" brushRef="#br0" timeOffset="197826.0614">14362 12750 0,'-25'0'157,"25"-25"-126,-25 25 0,0 0-15,1 0 140,24 25 125,0-1-218,0 1 109,0 0-172,0 0 31,0 0-15,0-1-1,0 1 1,24-25 296,1 0-312,0-25 32,0 25-17,0 0 95,0 0-110,-1 0 46,-24 25-46,0 0 94,0 0-78,0 0 31,0-1-16,0 1 0,0 0 16,0 0-16,-24 0-15,-1-1-16,25 1 16,-25-25-1,25 25 1,-25-25 31,0 0-16,0 0 0,1 0-15,24-25-1,-25 25 1,0 0 0,25-25-1,25 25 220,0 0-220,-1 0 17,1 0 14,0 0-46,0 0 32</inkml:trace>
  <inkml:trace contextRef="#ctx0" brushRef="#br0" timeOffset="199640.5203">17711 10468 0,'0'24'141,"24"-24"-126,1 0 17,0 0-32,0 0 250,0 0-235,-1 0 1,1 0-1,0 0 1,0 0 62,0 0-47</inkml:trace>
  <inkml:trace contextRef="#ctx0" brushRef="#br0" timeOffset="200632.535">17760 10666 0,'25'0'94,"0"0"-79,0 0 1,-1 0 0,1 0-1,0 0 1,0 0 15,0 0-15,-1 0-1,1 0 1</inkml:trace>
  <inkml:trace contextRef="#ctx0" brushRef="#br0" timeOffset="204183.9873">19025 10344 0,'0'-25'156,"25"25"-140,-25-25 0,0 0-1,25 25 1,-25-25 0,0 1-1,0-1 1,0 0-1,0 0 17,0 0 77,25 25 63,-25 25-156,0 0-1,24 0 1,-24 0-1,0 24 1,0-24 0,25 25-16,-25-26 15,0 1 48,0 0-48,0 0 1,0 0 15,0-1-15,0 1 0,0 0 609,0 0-610,0 0 1,0-1 15,0 1-15,0 0 109</inkml:trace>
  <inkml:trace contextRef="#ctx0" brushRef="#br0" timeOffset="206568.6701">18554 10765 0,'25'0'125,"0"0"-109,-1 0-16,1 0 15,0 0 1,0 0-16,0 0 16,49 0-1,25-25 1,-24 25 0,-1-24-1,-49 24 1,24-25-1,-24 25 1,0 0 0,25 0-1,-26 0-15,26 0 32,0 0-32</inkml:trace>
  <inkml:trace contextRef="#ctx0" brushRef="#br0" timeOffset="216984.5892">18752 11038 0,'-24'0'94,"-1"0"-78,25 25-1,-25-25-15,25 25 47,-25-25-31,25 24-16,-25-24 16,1 0 30,24 25 611,0 0-642,0 0 1,0 0 15,0 0 32,0-1-48,0 1 17,0 0-1,0 0 31,24-25 16,1 0-15,0 0-47,0 0 46,0 0-46,-1 0 31,-24-25-47,25 25 78,-25-25-63,0 0 63,0 1-46,0-1 15,0 0-16,0 0-16,-25 25-15,25-25 63,0 0-1,-24 25-62,24-24 32</inkml:trace>
  <inkml:trace contextRef="#ctx0" brushRef="#br0" timeOffset="217791.8056">18876 11237 0,'0'24'78,"0"1"-62,0 0-1,0 0-15,0 0 16,0-1-1,0 1 1,0 0 0</inkml:trace>
  <inkml:trace contextRef="#ctx0" brushRef="#br0" timeOffset="220240.5467">19025 11038 0,'25'0'156,"0"0"-109,0 0-31,-1 0 31,-24 25-32,0 0 48,0-1-16,0 1 31,-24-25-63,24 25-15,-25-25 32,0 0-17,25 25 1,-25-25 15,50 0 204,0 0-204,0 0-16,-1 0-15,1 0 16,0 0 47,-25 25 108,0 0-155,0-1 62,0 1-47,-25 0 1,25 0-32,-25-25 15,1 0 32,-1 0-16,0 0 1,0 0-1,0 0-15,1 0 15</inkml:trace>
  <inkml:trace contextRef="#ctx0" brushRef="#br0" timeOffset="221976.5721">19273 11088 0,'-25'0'47,"25"24"-16,0 1-15,0 0 31,0 0 46,25-25 1,0 0-78,0 0-1,0 0 17,-1-25 61,-24 0-61,0 0-17,0 1 1,0-1 62,-24 25 31,-1 0-77,0 0 77</inkml:trace>
  <inkml:trace contextRef="#ctx0" brushRef="#br0" timeOffset="223840.6011">19372 11162 0,'-24'0'63,"-1"0"-47,0 0-16,0 0 15,0 0 16,1 0 32,24 25-47,-25-25-16,0 25 31,25 0-31,0-1 140,0 1-108,0 0-17,0 0 17,0 0 77,25-25-93,0 0-16,-25 24 15,24-24 1,1 0 15,0 0-15,0 0-1,0 0 17,-25-24 77,0-1-47,0 0-62,0 0 32,0 0-17,0 1 17</inkml:trace>
  <inkml:trace contextRef="#ctx0" brushRef="#br0" timeOffset="227560.4092">19472 11038 0,'24'0'140,"1"0"-140,0 0 32,-25-25 14,25 25-30,0 0 15,0 0 1,-1 0 311,-24 25 64,0 0-392,-24-25 1,-1 74-1,25-49 1,-25 25 0,25-25-1,-25-1 1,25 1 281,0 0-282</inkml:trace>
  <inkml:trace contextRef="#ctx0" brushRef="#br0" timeOffset="229040.2883">19472 11187 0,'24'0'78,"1"0"-62,0 0-1,0 0 17,0 0-17,0 0 32,-1 0-31</inkml:trace>
  <inkml:trace contextRef="#ctx0" brushRef="#br0" timeOffset="230664.0983">19869 11013 0,'-25'0'47,"0"0"-16,0 0-15,25 25 124,0 0-124,0 0-1,0-1 1,0 1 78,0 0-94,25-25 47,0 0 0,0 0-47,-1 0 78,-24-25-31,0 0-32,0 1 1,0-1 15,0 0-15,0 0 77,-24 25-61,-1 0 15</inkml:trace>
  <inkml:trace contextRef="#ctx0" brushRef="#br0" timeOffset="232080.569">19893 11162 0,'-24'0'78,"-1"0"-62,25 25 15,-25-25 0,25 25-15,0 0 62,0-1-62,0 1 15,0 0-16,0 0 64,25-25-64,0 0-15,-1 0 31,1 0 1,0 0-1,0 0-15,-25-25-16,0 0 31,0 0-16,0 1 79,-25 24-63,25-25-15,-25 25 0,25-25-1,-25 25 1,1 0 203</inkml:trace>
  <inkml:trace contextRef="#ctx0" brushRef="#br0" timeOffset="234144.2031">20092 11013 0,'0'25'78,"0"0"-46,0 0-17,0-1 63,0 26-78,0-25 16,0 0 15,0 0-15,0-1 46,25-24 1,-1 0-48,1 0 32,0 0 0,0 0-16,-25-24 1,0-1-17,0 0 1,0 0 0,0 0 46,0 0-31,0 1 1,-25 24-17,25-25-15,0 0 16,-25 25-1,25-25 17,-25 25-1</inkml:trace>
  <inkml:trace contextRef="#ctx0" brushRef="#br0" timeOffset="236792.8561">20315 10988 0,'0'25'79,"-25"-25"-64,25 25-15,0 0 16,0 0-1,0-1 95,0 1-79,0 0-15,25-25 15,-25 25-15,25-25 30,0 0-30,-1 0 31,1 0 62,0 0-77,-25-25-17,0 0 1,0 0 46,0 1-30,0-1 14,0 0-30,-25 25 15,25-25-31,-25 25 32</inkml:trace>
  <inkml:trace contextRef="#ctx0" brushRef="#br0" timeOffset="240768.6359">20637 11013 0,'25'0'125,"0"0"-78,0 0-31,-25 25 109,0 0-78,0 0-16,-25-25 0,25 24-31,-25 1 16,0 0-1,1 0 1,-1-25 47,50 0 140,-1 0-172,1 0-31,0-25 16,0 25-1,0 0 32,0 0-31,-1 0 15,-24 25-15,0 0 77,0 0-61,0-1-17,-24-24-15,-1 0 16,0 0 15,0 0-31,0 25 16,0-25-16,1 0 31,24 25-31,24-25 297</inkml:trace>
  <inkml:trace contextRef="#ctx0" brushRef="#br0" timeOffset="242232.3078">20910 11063 0,'-24'0'16,"24"25"-16,0-1 15,0 1 16,-25-25-15,0 0 0,25 25-1,0 0 1,0 0 0,0 0-1,0-1 16,0 1-15,0 0 31,25-25-47,0 0 16,-1 0-1,1 0 16,0 0-15,0 0 15,-25-25-15,0 0 0,0 1 15,0-1-16,-25 25 110,0 0-109,0 0 31,25 25-16,0-1 63,0 1-94</inkml:trace>
  <inkml:trace contextRef="#ctx0" brushRef="#br0" timeOffset="244513.7925">21258 11038 0,'-25'0'47,"0"0"-16,0 0-15,25-25 0,-25 25-1,1 0 1,-1 0-1,25 25 173,0 0-172,0 0 15,0-1-31,0 1 31,0 0 0,25-25 16,-1 0-16,1 0-15,0 0 15,-25-25-15,0 0 15,0 1-15,0-1-1,25 25 1,0-25 0,-25 50 140,0 0-140,0-1-1,0 1 1,0 0-1,0 0 1,0 0-16,0 0 31,24-25 329</inkml:trace>
  <inkml:trace contextRef="#ctx0" brushRef="#br0" timeOffset="247960.5883">21779 10988 0,'-25'0'16,"0"0"15,0 0 1,0 0-17,0 0 1,1 0 15,-1 0 16,25 25-47,0 0 47,0 0-32,0 0 48,0-1-16,25-24-47,-1 0 15,1 0 1,0 0 0,0 0 15,0 0 31,0 0-30,-25 25-17,0 0 17,0 0-1,0 0-16,0 0 17,0-1-32,0 1 15,-25-25 63,0 0-46,0 0-17,0 0 17,0 0-1,25-25-16,25 25 157</inkml:trace>
  <inkml:trace contextRef="#ctx0" brushRef="#br0" timeOffset="249368.1219">21878 11187 0,'25'0'93,"-1"0"17,1 0-79,-25-25 63,0 0-94,0 0 47,-25 25-16,1 0-16,-1 0 32,0 0-31,25 25 62,-25-25-78,25 25 16,0 0-1,0 0 1,0 0 31,0-1-47,0 1 31,25-25 0,0 0-15,-25 25 0,25-25-1,-1 0 1,1 0-1,0 0 1,0 0 0,-25-25-1,0 0 204</inkml:trace>
  <inkml:trace contextRef="#ctx0" brushRef="#br0" timeOffset="251768.7747">22101 11187 0,'0'-25'31,"0"0"-16,-25 25 79,0 0-94,25-25 16,-24 25-16,-1 0 47,0 0 15,0 0-31,25 25 16,0 0-31,0 0 15,0 0-15,0 0 15,0-1-15,0 1 15,25-25-31,-25 25 16,0 0 15,25-25-16,0 0 17,-1 0-1,1 0-15,-25-25-1,25 0 16,-25 0-15,0 1 0,0-1-1,0 0 1,0 0 31,0 0-32,-25 25 64,0 0-79,1 0 62,24 25 1,0 0-32,0 0-16,0 0 17,0-1-17,0 1-15,0 0 32,0 0-1,24-25 31,1 0-46,0 0 15,-25-25-15,0 0-1,0 50 79,0 25-78,0-26-16,0 1 15,0 0-15,0 25 16,0-1 0,0-24-1,0 0 1,0 0 15,0-1-31,-25-24 16,0 0-16,25 50 47,-24-25-47,-1-25 47,0 0-32,0 0 1,25-25-16,-25 0 15,25 0 1,-24 1-16,24-1 16,0 0-1,0 0 1,49-24 0,1 24-1,-25 0 16,-25 0-31,24 0 32,-48 25 140,-1 0-157,0 0 1</inkml:trace>
  <inkml:trace contextRef="#ctx0" brushRef="#br0" timeOffset="254752.7281">19372 10716 0,'25'0'125,"50"0"-109,24 0-16,0 0 16,0 0-1,75 0 1,-25 0-1,-100 0-15,-24 0 16,0 0-16,0 0 16,0 0-1,-1 0 1,26 0 0,0 0-1,49 0 1,-25 0-1,25 0 1,-74 0 0,0 0-16,0 0 15,0 0-15,0 0 16,74 0 0,-50 0-1,26 0-15,24 0 16,-49 0-16,-26 0 15,76 0 1,-51 0 0,-24 0-1,25 0 1,-1-25 0,-24 25-16,25 0 15,-26 0 1,1-25-16,0 25 15,0 0 1,0 0 0,-1 0-16,1 0 15,0 0 1,25 0 0,-25 0 46</inkml:trace>
  <inkml:trace contextRef="#ctx0" brushRef="#br0" timeOffset="255615.9508">22275 10567 0,'24'0'0,"1"0"47,0 0-47,0 0 31,0 0-15,-1 0-1,1 0-15,0 0 16</inkml:trace>
  <inkml:trace contextRef="#ctx0" brushRef="#br0" timeOffset="256976.5575">22275 10666 0,'24'25'94,"1"-25"-79,25 0 17,-25 0 77,-25 25-62,24-25-47,1 0 31</inkml:trace>
  <inkml:trace contextRef="#ctx0" brushRef="#br0" timeOffset="258944.7105">22845 10517 0,'0'-25'62,"0"1"-30,0-1-17,0 0 1,0 0 31,25 25-32,-25-25 17,25 25-32,0 0 15,-1 0 1,1 0 31,0 0-32,-25 25 1,25-25 0,-25 25 93,0 0-93,0 0 15,0-1-15,0 1 46,0 0-31,0 0 1,-25-25-1,25 25-31,0-1 15,0 1 1,-25-25 0,25 25 15,-25-25-31,1 25 16,24 0-16,0-1 15,0 1 204,24-25-203,1 0-1,25 0-15,-25 0 31,-1 0-31,1 0 32,0 0-32,0 0 31</inkml:trace>
  <inkml:trace contextRef="#ctx0" brushRef="#br0" timeOffset="259512.6791">23217 10740 0,'25'0'47,"-25"50"-16,25-25-31,0 24 16,-25 26-1,0-26 1,24-49 0</inkml:trace>
  <inkml:trace contextRef="#ctx0" brushRef="#br0" timeOffset="260728.7347">23242 10443 0,'25'0'125,"0"0"-79,-1 0-30,1 0 0,0-25 46,0 25-31</inkml:trace>
  <inkml:trace contextRef="#ctx0" brushRef="#br0" timeOffset="262496.5368">23217 10492 0,'0'25'47,"0"0"-32,0 0 1,25-25 187,0 0-187,0 0 15,-1 0-15,1 0-1,0 0 1,-25-25-1,25 25 1,0 0 0,-1 0-1,1 0 1,0 0 0,-25 25-1,25-25 1,-25 25-1,25-1 17,-1 1-17,-48-25 63,-1 0-31,0 0-15,0 0-17,0 0 16,1 0-15</inkml:trace>
  <inkml:trace contextRef="#ctx0" brushRef="#br0" timeOffset="264104.9466">23614 10393 0,'25'0'63,"0"0"-16,-1 0-47,1 0 15,0 0 1,0 0-1,0 0 1,-1 0 0,1 0-1,0 0 1,0 0-16,0 0 16,-25 25 218,0 0-218,0 0-1,0-1 1,0 1-1,-25 25 1,0-25 0,25-1-16,0 1 15,0 0 1,0 25 0,0-26 15</inkml:trace>
  <inkml:trace contextRef="#ctx0" brushRef="#br0" timeOffset="265176.1967">23763 10542 0,'25'0'62,"-1"0"-46,1 0 0,0 0-1,0 0-15,0 0 16,0 0 0,-1 0 15,1 0 0,0 0 203</inkml:trace>
  <inkml:trace contextRef="#ctx0" brushRef="#br0" timeOffset="266608.5518">24259 10393 0,'-25'0'16,"0"0"-1,1 0 1,-1 0 0,25 25 140,0 0-141,0 0 1,25-25 0,-25 24-1,24-24 17,-24 25-17,25-25 1,0 0-1,-25 25 1,25-25 0,0 0 15,-1 0 16,1 0 31,0-25-78,-25 0 62,0 1-30,0-1 15,-25 25-32,0 0 16,1 0 16,-1 0-15,0 0-32</inkml:trace>
  <inkml:trace contextRef="#ctx0" brushRef="#br0" timeOffset="268216.8934">24309 10542 0,'-25'0'63,"0"0"-48,0 0 1,0 0 15,25 25-31,-24-25 78,24 25-62,-25-25 0,25 24-16,0 1 62,0 0-31,0 0 32,25-25-48,-1 0 1,1 0 0,0 0-1,0 0 1,0 0 0,-1 0-1,1 0 16,0 0-15,0-25 15,-25 0 32,0 0-63,0 1 94,-25 24-79,0 0 1,25-25-16,-25 25 31</inkml:trace>
  <inkml:trace contextRef="#ctx0" brushRef="#br0" timeOffset="270272.6644">24730 10393 0,'-25'0'16,"1"0"-1,24 25-15,-25-25 16,0 25-1,25 0 17,-25-25-17,0 0 17,25 24-17,0 1 1,0 0-1,-24-25 1,24 25 0,0 0-1,0-1 32,0 1-31,0 0-1,24-25 17,-24 25-17,25-25-15,0 0 32,0 25-17,0-25 1,-1 0-1,-24-25 142,0 0-142,0 0 17,0 0-17,-24 25 1,-1 0 15,0 0-31,25-24 31,-25 24-31,0 0 32</inkml:trace>
  <inkml:trace contextRef="#ctx0" brushRef="#br0" timeOffset="271520.8682">25053 10269 0,'0'25'32,"0"0"-17,0 0 1,0-1-1,25 1-15,-25 25 16,24-25 0,1 49-16,0-24 15,0-26 17,-25 26-17,25-50 16,-25 25-15</inkml:trace>
  <inkml:trace contextRef="#ctx0" brushRef="#br0" timeOffset="272376.6147">25301 10269 0,'25'25'16,"-25"0"-16,24 24 15,-24 26-15,50 24 16,-25-25 0,0-49-1,-25 0 1,0 0 15,0 0-31,24-1 16,1-24-16,-25 25 15,0 0 1,25 0 0</inkml:trace>
  <inkml:trace contextRef="#ctx0" brushRef="#br0" timeOffset="273336.7281">24954 10567 0,'24'0'16,"1"0"31,0 0-47,0 0 15,99 0 1,99 0 15,-173 0-31,-26 0 31,1 0 16,0 0-31,0 0-1,0 0 1,-1 0 15</inkml:trace>
  <inkml:trace contextRef="#ctx0" brushRef="#br0" timeOffset="274712.6298">25698 10567 0,'24'0'15,"1"0"1,0 0 0,25 0 15,-26 0-16,1 0 17,0 0 15,-50-25 62,25 0-93,-25 25-1,1 0 1,-1 0-1,25-25 1,-25 25-16,0 0 16,0 0 46,1 0-15,-1 0-16,25 25-15,0 0-16,0 0 31,0 0-15,0-1 15,0 1-15,0 0-1,0 0 1,0 0 15,0-1-31,25-24 31,-1 0-31,1 25 32,0-25-17,0 0 1,0 0-16,-1 0 16,1 0-1,0 0 16,0-25 1</inkml:trace>
  <inkml:trace contextRef="#ctx0" brushRef="#br0" timeOffset="275904.9328">26045 10517 0,'0'25'31,"0"0"0,0 0-15,0-1 0,0 1-1,25-25 1,-25 50-1,0-25-15,0-1 16,0-48 109,0-1-109,0 0 31,0 0-16,-25 25-16,25-25 1,0 1-16,0-1 16,-25 25-1,25-25 1,-25 25 0,25-25-1,25 25 48,-25-25-16,25 25-32,0 0-15,0 0 16,-1-24-1,26-1 1,-25 25 0</inkml:trace>
  <inkml:trace contextRef="#ctx0" brushRef="#br0" timeOffset="276920.2369">26318 10244 0,'0'25'47,"0"0"-31,0 0 0,0 0-1,0-1-15,0 1 16,0 0-1,25 0 1,-25 0 0,0-1-1,0 1 1,0 25 0,24-25-1,-24-1 48,0 1-16,0 0-16,0 0 16,0 0-32,25-25 1</inkml:trace>
  <inkml:trace contextRef="#ctx0" brushRef="#br0" timeOffset="277912.0215">26243 10492 0,'25'0'31,"0"0"-15,0 0-1,24 0 16,1 0-15,-25 0 0,0 0 281</inkml:trace>
  <inkml:trace contextRef="#ctx0" brushRef="#br0" timeOffset="280176.6336">26615 10517 0,'0'25'125,"25"-25"-110,0 0-15,25 0 16,-26 0-1,1 0-15,0 0 16,0 0 0,0 0 15,-1 0-15,1 0-1,-25 25 173,0 0-173,0-1 1,-25-24 0,1 25-16,24 0 15,-25-25-15,0 25 16,25 0 15,-25-25-15,25 24-1,0 1 1,-25-25-16,25 25 16,0 0-16,0 0 46,25-25 126,25 0-156,-1 0-16,1 0 16,24 0-16,-49 0 15,25 0 1,-25 0-1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3226-1CBF-4FC7-8F40-0E0150D1BB7A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1171-3BD7-45A0-960B-E43B4C7F02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61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3226-1CBF-4FC7-8F40-0E0150D1BB7A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1171-3BD7-45A0-960B-E43B4C7F02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5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3226-1CBF-4FC7-8F40-0E0150D1BB7A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1171-3BD7-45A0-960B-E43B4C7F02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9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3226-1CBF-4FC7-8F40-0E0150D1BB7A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1171-3BD7-45A0-960B-E43B4C7F02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9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3226-1CBF-4FC7-8F40-0E0150D1BB7A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1171-3BD7-45A0-960B-E43B4C7F02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31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3226-1CBF-4FC7-8F40-0E0150D1BB7A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1171-3BD7-45A0-960B-E43B4C7F02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36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3226-1CBF-4FC7-8F40-0E0150D1BB7A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1171-3BD7-45A0-960B-E43B4C7F02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3226-1CBF-4FC7-8F40-0E0150D1BB7A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1171-3BD7-45A0-960B-E43B4C7F02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2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3226-1CBF-4FC7-8F40-0E0150D1BB7A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1171-3BD7-45A0-960B-E43B4C7F02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4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3226-1CBF-4FC7-8F40-0E0150D1BB7A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1171-3BD7-45A0-960B-E43B4C7F02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4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3226-1CBF-4FC7-8F40-0E0150D1BB7A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1171-3BD7-45A0-960B-E43B4C7F02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54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D3226-1CBF-4FC7-8F40-0E0150D1BB7A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51171-3BD7-45A0-960B-E43B4C7F02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4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27463" y="540157"/>
            <a:ext cx="110250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0" u="sng" dirty="0" smtClean="0">
                <a:solidFill>
                  <a:srgbClr val="001A1E"/>
                </a:solidFill>
                <a:effectLst/>
                <a:latin typeface="-apple-system"/>
              </a:rPr>
              <a:t>Calcular el trabajo mecánico realizado (En </a:t>
            </a:r>
            <a:r>
              <a:rPr lang="es-ES" b="1" i="0" u="sng" dirty="0" err="1" smtClean="0">
                <a:solidFill>
                  <a:srgbClr val="001A1E"/>
                </a:solidFill>
                <a:effectLst/>
                <a:latin typeface="-apple-system"/>
              </a:rPr>
              <a:t>Joules</a:t>
            </a:r>
            <a:r>
              <a:rPr lang="es-ES" b="1" i="0" u="sng" dirty="0" smtClean="0">
                <a:solidFill>
                  <a:srgbClr val="001A1E"/>
                </a:solidFill>
                <a:effectLst/>
                <a:latin typeface="-apple-system"/>
              </a:rPr>
              <a:t>) al levantar las pesas a una altura de 220 centímetros</a:t>
            </a:r>
            <a:r>
              <a:rPr lang="es-ES" b="1" i="0" dirty="0" smtClean="0">
                <a:solidFill>
                  <a:srgbClr val="001A1E"/>
                </a:solidFill>
                <a:effectLst/>
                <a:latin typeface="-apple-system"/>
              </a:rPr>
              <a:t> </a:t>
            </a:r>
            <a:r>
              <a:rPr lang="es-ES" b="0" i="0" dirty="0" smtClean="0">
                <a:solidFill>
                  <a:srgbClr val="001A1E"/>
                </a:solidFill>
                <a:effectLst/>
                <a:latin typeface="-apple-system"/>
              </a:rPr>
              <a:t>sabiendo que la carga es de 2422 Newton. </a:t>
            </a:r>
          </a:p>
          <a:p>
            <a:r>
              <a:rPr lang="es-ES" b="0" i="0" dirty="0" smtClean="0">
                <a:solidFill>
                  <a:srgbClr val="001A1E"/>
                </a:solidFill>
                <a:effectLst/>
                <a:latin typeface="-apple-system"/>
              </a:rPr>
              <a:t>Para el cálculo tomar 2 decimales.</a:t>
            </a:r>
          </a:p>
          <a:p>
            <a:r>
              <a:rPr lang="es-ES" b="1" i="0" dirty="0" smtClean="0">
                <a:solidFill>
                  <a:srgbClr val="001A1E"/>
                </a:solidFill>
                <a:effectLst/>
                <a:latin typeface="-apple-system"/>
              </a:rPr>
              <a:t>RECUERDA VERIFICAR QUE TUS RESPUESTAS ESTÁN SIENDO GUARDADAS</a:t>
            </a:r>
            <a:endParaRPr lang="es-ES" b="0" i="0" dirty="0">
              <a:solidFill>
                <a:srgbClr val="001A1E"/>
              </a:solidFill>
              <a:effectLst/>
              <a:latin typeface="-apple-system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Entrada de lápiz 4"/>
              <p14:cNvContentPartPr/>
              <p14:nvPr/>
            </p14:nvContentPartPr>
            <p14:xfrm>
              <a:off x="3687840" y="2107440"/>
              <a:ext cx="6849720" cy="3447360"/>
            </p14:xfrm>
          </p:contentPart>
        </mc:Choice>
        <mc:Fallback>
          <p:pic>
            <p:nvPicPr>
              <p:cNvPr id="5" name="Entrada de lápiz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78480" y="2098080"/>
                <a:ext cx="6868440" cy="346608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Rectángulo 5"/>
          <p:cNvSpPr/>
          <p:nvPr/>
        </p:nvSpPr>
        <p:spPr>
          <a:xfrm>
            <a:off x="6650009" y="4406929"/>
            <a:ext cx="1592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0,00134102 </a:t>
            </a:r>
            <a:r>
              <a:rPr lang="en-US" dirty="0" err="1" smtClean="0"/>
              <a:t>hp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Entrada de lápiz 6"/>
              <p14:cNvContentPartPr/>
              <p14:nvPr/>
            </p14:nvContentPartPr>
            <p14:xfrm>
              <a:off x="6036480" y="4920120"/>
              <a:ext cx="1536120" cy="250560"/>
            </p14:xfrm>
          </p:contentPart>
        </mc:Choice>
        <mc:Fallback>
          <p:pic>
            <p:nvPicPr>
              <p:cNvPr id="7" name="Entrada de lápiz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27120" y="4910760"/>
                <a:ext cx="1554840" cy="26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Entrada de lápiz 7"/>
              <p14:cNvContentPartPr/>
              <p14:nvPr/>
            </p14:nvContentPartPr>
            <p14:xfrm>
              <a:off x="732240" y="3964680"/>
              <a:ext cx="1509480" cy="1509480"/>
            </p14:xfrm>
          </p:contentPart>
        </mc:Choice>
        <mc:Fallback>
          <p:pic>
            <p:nvPicPr>
              <p:cNvPr id="8" name="Entrada de lápiz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22880" y="3955320"/>
                <a:ext cx="1528200" cy="152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119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Entrada de lápiz 1"/>
              <p14:cNvContentPartPr/>
              <p14:nvPr/>
            </p14:nvContentPartPr>
            <p14:xfrm>
              <a:off x="1152000" y="973440"/>
              <a:ext cx="11037240" cy="5875920"/>
            </p14:xfrm>
          </p:contentPart>
        </mc:Choice>
        <mc:Fallback>
          <p:pic>
            <p:nvPicPr>
              <p:cNvPr id="2" name="Entrada de lápiz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42640" y="964080"/>
                <a:ext cx="11055960" cy="589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7157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Entrada de lápiz 1"/>
              <p14:cNvContentPartPr/>
              <p14:nvPr/>
            </p14:nvContentPartPr>
            <p14:xfrm>
              <a:off x="1062720" y="1776960"/>
              <a:ext cx="8403120" cy="2795400"/>
            </p14:xfrm>
          </p:contentPart>
        </mc:Choice>
        <mc:Fallback>
          <p:pic>
            <p:nvPicPr>
              <p:cNvPr id="2" name="Entrada de lápiz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3360" y="1767600"/>
                <a:ext cx="8421840" cy="281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0736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27017" y="602792"/>
            <a:ext cx="111818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0" i="0" dirty="0" smtClean="0">
                <a:solidFill>
                  <a:srgbClr val="001A1E"/>
                </a:solidFill>
                <a:effectLst/>
                <a:latin typeface="-apple-system"/>
              </a:rPr>
              <a:t>La velocidad de propagación de una onda  es de 0,541 m/s y su longitud de onda es de 20,98 cm. ¿Cuál será su frecuencia ?</a:t>
            </a:r>
          </a:p>
          <a:p>
            <a:r>
              <a:rPr lang="es-ES" b="0" i="0" dirty="0" smtClean="0">
                <a:solidFill>
                  <a:srgbClr val="001A1E"/>
                </a:solidFill>
                <a:effectLst/>
                <a:latin typeface="-apple-system"/>
              </a:rPr>
              <a:t>Colocar el resultado en Hertz y con 4 decimales. no coloques la unidad en el resultado por favor.</a:t>
            </a:r>
          </a:p>
          <a:p>
            <a:r>
              <a:rPr lang="es-ES" b="0" i="0" dirty="0" smtClean="0">
                <a:solidFill>
                  <a:srgbClr val="001A1E"/>
                </a:solidFill>
                <a:effectLst/>
                <a:latin typeface="-apple-system"/>
              </a:rPr>
              <a:t>Recuerda que el Hertz es 1⁄s</a:t>
            </a:r>
          </a:p>
          <a:p>
            <a:r>
              <a:rPr lang="es-ES" b="1" i="0" dirty="0" smtClean="0">
                <a:solidFill>
                  <a:srgbClr val="001A1E"/>
                </a:solidFill>
                <a:effectLst/>
                <a:latin typeface="-apple-system"/>
              </a:rPr>
              <a:t>Revisa que tus respuestas estén siendo guardadas por el sistema.</a:t>
            </a:r>
            <a:endParaRPr lang="es-ES" b="0" i="0" dirty="0">
              <a:solidFill>
                <a:srgbClr val="001A1E"/>
              </a:solidFill>
              <a:effectLst/>
              <a:latin typeface="-apple-system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Entrada de lápiz 2"/>
              <p14:cNvContentPartPr/>
              <p14:nvPr/>
            </p14:nvContentPartPr>
            <p14:xfrm>
              <a:off x="848160" y="2670120"/>
              <a:ext cx="8903520" cy="2357640"/>
            </p14:xfrm>
          </p:contentPart>
        </mc:Choice>
        <mc:Fallback>
          <p:pic>
            <p:nvPicPr>
              <p:cNvPr id="3" name="Entrada de lápiz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800" y="2660760"/>
                <a:ext cx="8922240" cy="237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658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28</Words>
  <Application>Microsoft Office PowerPoint</Application>
  <PresentationFormat>Panorámica</PresentationFormat>
  <Paragraphs>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-apple-system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GUSTAVO</dc:creator>
  <cp:lastModifiedBy>GUSTAVO</cp:lastModifiedBy>
  <cp:revision>4</cp:revision>
  <dcterms:created xsi:type="dcterms:W3CDTF">2022-04-16T17:02:29Z</dcterms:created>
  <dcterms:modified xsi:type="dcterms:W3CDTF">2022-04-16T18:04:55Z</dcterms:modified>
</cp:coreProperties>
</file>